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5" r:id="rId2"/>
  </p:sldMasterIdLst>
  <p:notesMasterIdLst>
    <p:notesMasterId r:id="rId43"/>
  </p:notesMasterIdLst>
  <p:handoutMasterIdLst>
    <p:handoutMasterId r:id="rId44"/>
  </p:handoutMasterIdLst>
  <p:sldIdLst>
    <p:sldId id="336" r:id="rId3"/>
    <p:sldId id="325" r:id="rId4"/>
    <p:sldId id="377" r:id="rId5"/>
    <p:sldId id="337" r:id="rId6"/>
    <p:sldId id="257" r:id="rId7"/>
    <p:sldId id="274" r:id="rId8"/>
    <p:sldId id="275" r:id="rId9"/>
    <p:sldId id="258" r:id="rId10"/>
    <p:sldId id="259" r:id="rId11"/>
    <p:sldId id="260" r:id="rId12"/>
    <p:sldId id="261" r:id="rId13"/>
    <p:sldId id="369" r:id="rId14"/>
    <p:sldId id="370" r:id="rId15"/>
    <p:sldId id="371" r:id="rId16"/>
    <p:sldId id="372" r:id="rId17"/>
    <p:sldId id="373" r:id="rId18"/>
    <p:sldId id="374" r:id="rId19"/>
    <p:sldId id="375" r:id="rId20"/>
    <p:sldId id="262" r:id="rId21"/>
    <p:sldId id="263" r:id="rId22"/>
    <p:sldId id="344" r:id="rId23"/>
    <p:sldId id="345" r:id="rId24"/>
    <p:sldId id="346" r:id="rId25"/>
    <p:sldId id="347" r:id="rId26"/>
    <p:sldId id="348" r:id="rId27"/>
    <p:sldId id="379" r:id="rId28"/>
    <p:sldId id="367" r:id="rId29"/>
    <p:sldId id="368" r:id="rId30"/>
    <p:sldId id="349" r:id="rId31"/>
    <p:sldId id="361" r:id="rId32"/>
    <p:sldId id="364" r:id="rId33"/>
    <p:sldId id="365" r:id="rId34"/>
    <p:sldId id="366" r:id="rId35"/>
    <p:sldId id="329" r:id="rId36"/>
    <p:sldId id="330" r:id="rId37"/>
    <p:sldId id="331" r:id="rId38"/>
    <p:sldId id="332" r:id="rId39"/>
    <p:sldId id="333" r:id="rId40"/>
    <p:sldId id="335" r:id="rId41"/>
    <p:sldId id="352" r:id="rId42"/>
  </p:sldIdLst>
  <p:sldSz cx="9144000" cy="6858000" type="screen4x3"/>
  <p:notesSz cx="6797675" cy="9928225"/>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3F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90" autoAdjust="0"/>
    <p:restoredTop sz="94645" autoAdjust="0"/>
  </p:normalViewPr>
  <p:slideViewPr>
    <p:cSldViewPr>
      <p:cViewPr varScale="1">
        <p:scale>
          <a:sx n="70" d="100"/>
          <a:sy n="70" d="100"/>
        </p:scale>
        <p:origin x="1362" y="90"/>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52" d="100"/>
          <a:sy n="52" d="100"/>
        </p:scale>
        <p:origin x="295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37" tIns="45719" rIns="91437" bIns="45719" rtlCol="0"/>
          <a:lstStyle>
            <a:lvl1pPr algn="l">
              <a:defRPr sz="1200">
                <a:latin typeface="Arial" panose="020B0604020202020204" pitchFamily="34" charset="0"/>
              </a:defRPr>
            </a:lvl1pPr>
          </a:lstStyle>
          <a:p>
            <a:pPr>
              <a:defRPr/>
            </a:pPr>
            <a:endParaRPr lang="en-GB"/>
          </a:p>
        </p:txBody>
      </p:sp>
      <p:sp>
        <p:nvSpPr>
          <p:cNvPr id="3" name="Date Placeholder 2"/>
          <p:cNvSpPr>
            <a:spLocks noGrp="1"/>
          </p:cNvSpPr>
          <p:nvPr>
            <p:ph type="dt" sz="quarter" idx="1"/>
          </p:nvPr>
        </p:nvSpPr>
        <p:spPr>
          <a:xfrm>
            <a:off x="3849688" y="0"/>
            <a:ext cx="2946400" cy="498475"/>
          </a:xfrm>
          <a:prstGeom prst="rect">
            <a:avLst/>
          </a:prstGeom>
        </p:spPr>
        <p:txBody>
          <a:bodyPr vert="horz" lIns="91437" tIns="45719" rIns="91437" bIns="45719" rtlCol="0"/>
          <a:lstStyle>
            <a:lvl1pPr algn="r">
              <a:defRPr sz="1200">
                <a:latin typeface="Arial" panose="020B0604020202020204" pitchFamily="34" charset="0"/>
              </a:defRPr>
            </a:lvl1pPr>
          </a:lstStyle>
          <a:p>
            <a:pPr>
              <a:defRPr/>
            </a:pPr>
            <a:fld id="{1571E790-CAB9-42EC-9428-2BB032E5829B}" type="datetimeFigureOut">
              <a:rPr lang="en-GB"/>
              <a:pPr>
                <a:defRPr/>
              </a:pPr>
              <a:t>02/06/2017</a:t>
            </a:fld>
            <a:endParaRPr lang="en-GB" dirty="0"/>
          </a:p>
        </p:txBody>
      </p:sp>
      <p:sp>
        <p:nvSpPr>
          <p:cNvPr id="4" name="Footer Placeholder 3"/>
          <p:cNvSpPr>
            <a:spLocks noGrp="1"/>
          </p:cNvSpPr>
          <p:nvPr>
            <p:ph type="ftr" sz="quarter" idx="2"/>
          </p:nvPr>
        </p:nvSpPr>
        <p:spPr>
          <a:xfrm>
            <a:off x="0" y="9429750"/>
            <a:ext cx="2946400" cy="498475"/>
          </a:xfrm>
          <a:prstGeom prst="rect">
            <a:avLst/>
          </a:prstGeom>
        </p:spPr>
        <p:txBody>
          <a:bodyPr vert="horz" lIns="91437" tIns="45719" rIns="91437" bIns="45719" rtlCol="0" anchor="b"/>
          <a:lstStyle>
            <a:lvl1pPr algn="l">
              <a:defRPr sz="1200">
                <a:latin typeface="Arial" panose="020B0604020202020204" pitchFamily="34" charset="0"/>
              </a:defRPr>
            </a:lvl1pPr>
          </a:lstStyle>
          <a:p>
            <a:pPr>
              <a:defRPr/>
            </a:pPr>
            <a:endParaRPr lang="en-GB"/>
          </a:p>
        </p:txBody>
      </p:sp>
      <p:sp>
        <p:nvSpPr>
          <p:cNvPr id="5" name="Slide Number Placeholder 4"/>
          <p:cNvSpPr>
            <a:spLocks noGrp="1"/>
          </p:cNvSpPr>
          <p:nvPr>
            <p:ph type="sldNum" sz="quarter" idx="3"/>
          </p:nvPr>
        </p:nvSpPr>
        <p:spPr>
          <a:xfrm>
            <a:off x="3849688" y="9429750"/>
            <a:ext cx="2946400" cy="498475"/>
          </a:xfrm>
          <a:prstGeom prst="rect">
            <a:avLst/>
          </a:prstGeom>
        </p:spPr>
        <p:txBody>
          <a:bodyPr vert="horz" lIns="91437" tIns="45719" rIns="91437" bIns="45719" rtlCol="0" anchor="b"/>
          <a:lstStyle>
            <a:lvl1pPr algn="r">
              <a:defRPr sz="1200">
                <a:latin typeface="Arial" panose="020B0604020202020204" pitchFamily="34" charset="0"/>
              </a:defRPr>
            </a:lvl1pPr>
          </a:lstStyle>
          <a:p>
            <a:pPr>
              <a:defRPr/>
            </a:pPr>
            <a:fld id="{C8225980-F13F-4DA8-8898-1D2B69DF7D42}" type="slidenum">
              <a:rPr lang="en-GB"/>
              <a:pPr>
                <a:defRPr/>
              </a:pPr>
              <a:t>0</a:t>
            </a:fld>
            <a:endParaRPr lang="en-GB"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37" tIns="45719" rIns="91437" bIns="45719" rtlCol="0"/>
          <a:lstStyle>
            <a:lvl1pPr algn="l" eaLnBrk="1" hangingPunct="1">
              <a:defRPr sz="1200">
                <a:latin typeface="Arial" charset="0"/>
              </a:defRPr>
            </a:lvl1pPr>
          </a:lstStyle>
          <a:p>
            <a:pPr>
              <a:defRPr/>
            </a:pPr>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37" tIns="45719" rIns="91437" bIns="45719" rtlCol="0"/>
          <a:lstStyle>
            <a:lvl1pPr algn="r" eaLnBrk="1" hangingPunct="1">
              <a:defRPr sz="1200">
                <a:latin typeface="Arial" charset="0"/>
              </a:defRPr>
            </a:lvl1pPr>
          </a:lstStyle>
          <a:p>
            <a:pPr>
              <a:defRPr/>
            </a:pPr>
            <a:fld id="{718E0C4D-A5CA-4881-BA68-445325682A4B}" type="datetimeFigureOut">
              <a:rPr lang="en-GB"/>
              <a:pPr>
                <a:defRPr/>
              </a:pPr>
              <a:t>02/06/2017</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7" tIns="45719" rIns="91437" bIns="45719" rtlCol="0" anchor="ctr"/>
          <a:lstStyle/>
          <a:p>
            <a:pPr lvl="0"/>
            <a:endParaRPr lang="en-GB" noProof="0" dirty="0"/>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37" tIns="45719" rIns="91437" bIns="4571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29750"/>
            <a:ext cx="2946400" cy="496888"/>
          </a:xfrm>
          <a:prstGeom prst="rect">
            <a:avLst/>
          </a:prstGeom>
        </p:spPr>
        <p:txBody>
          <a:bodyPr vert="horz" lIns="91437" tIns="45719" rIns="91437" bIns="45719" rtlCol="0" anchor="b"/>
          <a:lstStyle>
            <a:lvl1pPr algn="l" eaLnBrk="1" hangingPunct="1">
              <a:defRPr sz="1200">
                <a:latin typeface="Arial" charset="0"/>
              </a:defRPr>
            </a:lvl1pPr>
          </a:lstStyle>
          <a:p>
            <a:pPr>
              <a:defRPr/>
            </a:pPr>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wrap="square" lIns="91437" tIns="45719" rIns="91437" bIns="45719"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08C8C3BF-E74C-49FD-9D46-1C6A49BABF1E}" type="slidenum">
              <a:rPr lang="en-GB" altLang="en-US"/>
              <a:pPr>
                <a:defRPr/>
              </a:pPr>
              <a:t>‹#›</a:t>
            </a:fld>
            <a:endParaRPr lang="en-GB"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8613" indent="-227013">
              <a:spcBef>
                <a:spcPct val="30000"/>
              </a:spcBef>
              <a:defRPr sz="1200">
                <a:solidFill>
                  <a:schemeClr val="tx1"/>
                </a:solidFill>
                <a:latin typeface="Calibri" panose="020F0502020204030204" pitchFamily="34" charset="0"/>
              </a:defRPr>
            </a:lvl4pPr>
            <a:lvl5pPr marL="2055813" indent="-227013">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958AD4B-E2FD-403F-8831-DAD615FDFA30}" type="slidenum">
              <a:rPr lang="en-GB" altLang="en-US" smtClean="0">
                <a:latin typeface="Arial" panose="020B0604020202020204" pitchFamily="34" charset="0"/>
              </a:rPr>
              <a:pPr>
                <a:spcBef>
                  <a:spcPct val="0"/>
                </a:spcBef>
              </a:pPr>
              <a:t>2</a:t>
            </a:fld>
            <a:endParaRPr lang="en-GB"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8613" indent="-227013">
              <a:spcBef>
                <a:spcPct val="30000"/>
              </a:spcBef>
              <a:defRPr sz="1200">
                <a:solidFill>
                  <a:schemeClr val="tx1"/>
                </a:solidFill>
                <a:latin typeface="Calibri" panose="020F0502020204030204" pitchFamily="34" charset="0"/>
              </a:defRPr>
            </a:lvl4pPr>
            <a:lvl5pPr marL="2055813" indent="-227013">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318498F-5100-4FF2-9119-F0AA581FB101}" type="slidenum">
              <a:rPr lang="en-GB" altLang="en-US" smtClean="0">
                <a:latin typeface="Arial" panose="020B0604020202020204" pitchFamily="34" charset="0"/>
              </a:rPr>
              <a:pPr>
                <a:spcBef>
                  <a:spcPct val="0"/>
                </a:spcBef>
              </a:pPr>
              <a:t>34</a:t>
            </a:fld>
            <a:endParaRPr lang="en-GB"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8613" indent="-227013">
              <a:spcBef>
                <a:spcPct val="30000"/>
              </a:spcBef>
              <a:defRPr sz="1200">
                <a:solidFill>
                  <a:schemeClr val="tx1"/>
                </a:solidFill>
                <a:latin typeface="Calibri" panose="020F0502020204030204" pitchFamily="34" charset="0"/>
              </a:defRPr>
            </a:lvl4pPr>
            <a:lvl5pPr marL="2055813" indent="-227013">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B921289-85F5-4B78-A7DC-AF62A8D67CAF}" type="slidenum">
              <a:rPr lang="en-GB" altLang="en-US" smtClean="0">
                <a:latin typeface="Arial" panose="020B0604020202020204" pitchFamily="34" charset="0"/>
              </a:rPr>
              <a:pPr>
                <a:spcBef>
                  <a:spcPct val="0"/>
                </a:spcBef>
              </a:pPr>
              <a:t>35</a:t>
            </a:fld>
            <a:endParaRPr lang="en-GB"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8613" indent="-227013">
              <a:spcBef>
                <a:spcPct val="30000"/>
              </a:spcBef>
              <a:defRPr sz="1200">
                <a:solidFill>
                  <a:schemeClr val="tx1"/>
                </a:solidFill>
                <a:latin typeface="Calibri" panose="020F0502020204030204" pitchFamily="34" charset="0"/>
              </a:defRPr>
            </a:lvl4pPr>
            <a:lvl5pPr marL="2055813" indent="-227013">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E26B0D9-5EE6-47B5-88D4-A6054BF3805C}" type="slidenum">
              <a:rPr lang="en-GB" altLang="en-US" smtClean="0">
                <a:latin typeface="Arial" panose="020B0604020202020204" pitchFamily="34" charset="0"/>
              </a:rPr>
              <a:pPr>
                <a:spcBef>
                  <a:spcPct val="0"/>
                </a:spcBef>
              </a:pPr>
              <a:t>36</a:t>
            </a:fld>
            <a:endParaRPr lang="en-GB"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8613" indent="-227013">
              <a:spcBef>
                <a:spcPct val="30000"/>
              </a:spcBef>
              <a:defRPr sz="1200">
                <a:solidFill>
                  <a:schemeClr val="tx1"/>
                </a:solidFill>
                <a:latin typeface="Calibri" panose="020F0502020204030204" pitchFamily="34" charset="0"/>
              </a:defRPr>
            </a:lvl4pPr>
            <a:lvl5pPr marL="2055813" indent="-227013">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2467F6D-F185-4AE9-B2FD-3E2579077F38}" type="slidenum">
              <a:rPr lang="en-GB" altLang="en-US" smtClean="0">
                <a:latin typeface="Arial" panose="020B0604020202020204" pitchFamily="34" charset="0"/>
              </a:rPr>
              <a:pPr>
                <a:spcBef>
                  <a:spcPct val="0"/>
                </a:spcBef>
              </a:pPr>
              <a:t>37</a:t>
            </a:fld>
            <a:endParaRPr lang="en-GB"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8613" indent="-227013">
              <a:spcBef>
                <a:spcPct val="30000"/>
              </a:spcBef>
              <a:defRPr sz="1200">
                <a:solidFill>
                  <a:schemeClr val="tx1"/>
                </a:solidFill>
                <a:latin typeface="Calibri" panose="020F0502020204030204" pitchFamily="34" charset="0"/>
              </a:defRPr>
            </a:lvl4pPr>
            <a:lvl5pPr marL="2055813" indent="-227013">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BA5F0E5-AC4D-4029-8BB1-E58902EB1EC3}" type="slidenum">
              <a:rPr lang="en-GB" altLang="en-US" smtClean="0">
                <a:latin typeface="Arial" panose="020B0604020202020204" pitchFamily="34" charset="0"/>
              </a:rPr>
              <a:pPr>
                <a:spcBef>
                  <a:spcPct val="0"/>
                </a:spcBef>
              </a:pPr>
              <a:t>38</a:t>
            </a:fld>
            <a:endParaRPr lang="en-GB"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8613" indent="-227013">
              <a:spcBef>
                <a:spcPct val="30000"/>
              </a:spcBef>
              <a:defRPr sz="1200">
                <a:solidFill>
                  <a:schemeClr val="tx1"/>
                </a:solidFill>
                <a:latin typeface="Calibri" panose="020F0502020204030204" pitchFamily="34" charset="0"/>
              </a:defRPr>
            </a:lvl4pPr>
            <a:lvl5pPr marL="2055813" indent="-227013">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0F05E12-3BA4-43E3-AA30-C8F10E57F2A1}" type="slidenum">
              <a:rPr lang="en-GB" altLang="en-US" smtClean="0">
                <a:latin typeface="Arial" panose="020B0604020202020204" pitchFamily="34" charset="0"/>
              </a:rPr>
              <a:pPr>
                <a:spcBef>
                  <a:spcPct val="0"/>
                </a:spcBef>
              </a:pPr>
              <a:t>39</a:t>
            </a:fld>
            <a:endParaRPr lang="en-GB"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90D4F6C7-1531-494D-B837-60AAB2F16DF1}" type="datetime1">
              <a:rPr lang="en-GB"/>
              <a:pPr>
                <a:defRPr/>
              </a:pPr>
              <a:t>02/06/2017</a:t>
            </a:fld>
            <a:endParaRPr lang="en-GB"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CAF89853-99E7-41C3-8462-2D4723517DAB}" type="slidenum">
              <a:rPr lang="en-GB" altLang="en-US"/>
              <a:pPr>
                <a:defRPr/>
              </a:pPr>
              <a:t>‹#›</a:t>
            </a:fld>
            <a:endParaRPr lang="en-GB" altLang="en-US" dirty="0"/>
          </a:p>
        </p:txBody>
      </p:sp>
    </p:spTree>
    <p:extLst>
      <p:ext uri="{BB962C8B-B14F-4D97-AF65-F5344CB8AC3E}">
        <p14:creationId xmlns:p14="http://schemas.microsoft.com/office/powerpoint/2010/main" val="256267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329C6DE1-A69B-45B3-A13A-85FAFB57870F}" type="datetime1">
              <a:rPr lang="en-GB"/>
              <a:pPr>
                <a:defRPr/>
              </a:pPr>
              <a:t>02/06/2017</a:t>
            </a:fld>
            <a:endParaRPr lang="en-GB"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849FD3C1-FACF-42A3-BF5F-CFB35DF73538}" type="slidenum">
              <a:rPr lang="en-GB" altLang="en-US"/>
              <a:pPr>
                <a:defRPr/>
              </a:pPr>
              <a:t>‹#›</a:t>
            </a:fld>
            <a:endParaRPr lang="en-GB" altLang="en-US" dirty="0"/>
          </a:p>
        </p:txBody>
      </p:sp>
    </p:spTree>
    <p:extLst>
      <p:ext uri="{BB962C8B-B14F-4D97-AF65-F5344CB8AC3E}">
        <p14:creationId xmlns:p14="http://schemas.microsoft.com/office/powerpoint/2010/main" val="3549820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EA6AE348-5983-4CCC-9052-2413901BEB3A}" type="datetime1">
              <a:rPr lang="en-GB"/>
              <a:pPr>
                <a:defRPr/>
              </a:pPr>
              <a:t>02/06/2017</a:t>
            </a:fld>
            <a:endParaRPr lang="en-GB"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B1C8D861-2E4C-4338-B0B0-044B4010ED22}" type="slidenum">
              <a:rPr lang="en-GB" altLang="en-US"/>
              <a:pPr>
                <a:defRPr/>
              </a:pPr>
              <a:t>‹#›</a:t>
            </a:fld>
            <a:endParaRPr lang="en-GB" altLang="en-US" dirty="0"/>
          </a:p>
        </p:txBody>
      </p:sp>
    </p:spTree>
    <p:extLst>
      <p:ext uri="{BB962C8B-B14F-4D97-AF65-F5344CB8AC3E}">
        <p14:creationId xmlns:p14="http://schemas.microsoft.com/office/powerpoint/2010/main" val="1859248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965C60AA-ADD7-4333-BC8A-70C788DB34BD}" type="datetime1">
              <a:rPr lang="en-GB"/>
              <a:pPr>
                <a:defRPr/>
              </a:pPr>
              <a:t>02/06/2017</a:t>
            </a:fld>
            <a:endParaRPr lang="en-GB" dirty="0"/>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GB"/>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115DED71-1B3B-4D94-A249-83B1600C72EA}" type="slidenum">
              <a:rPr lang="en-GB" altLang="en-US"/>
              <a:pPr>
                <a:defRPr/>
              </a:pPr>
              <a:t>‹#›</a:t>
            </a:fld>
            <a:endParaRPr lang="en-GB" altLang="en-US" dirty="0"/>
          </a:p>
        </p:txBody>
      </p:sp>
    </p:spTree>
    <p:extLst>
      <p:ext uri="{BB962C8B-B14F-4D97-AF65-F5344CB8AC3E}">
        <p14:creationId xmlns:p14="http://schemas.microsoft.com/office/powerpoint/2010/main" val="151960810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a:t>Click to edit Master title style</a:t>
            </a:r>
          </a:p>
        </p:txBody>
      </p:sp>
      <p:sp>
        <p:nvSpPr>
          <p:cNvPr id="8" name="Content Placeholder 7"/>
          <p:cNvSpPr>
            <a:spLocks noGrp="1"/>
          </p:cNvSpPr>
          <p:nvPr>
            <p:ph sz="quarter" idx="1"/>
          </p:nvPr>
        </p:nvSpPr>
        <p:spPr>
          <a:xfrm>
            <a:off x="612648" y="1600200"/>
            <a:ext cx="8153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0FA3AC5F-E406-4396-BBCD-58BE1956BCE7}" type="datetime1">
              <a:rPr lang="en-GB"/>
              <a:pPr>
                <a:defRPr/>
              </a:pPr>
              <a:t>02/06/2017</a:t>
            </a:fld>
            <a:endParaRPr lang="en-GB" dirty="0"/>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2191C195-AF3B-495C-8A13-E0B972260933}" type="slidenum">
              <a:rPr lang="en-GB" altLang="en-US"/>
              <a:pPr>
                <a:defRPr/>
              </a:pPr>
              <a:t>‹#›</a:t>
            </a:fld>
            <a:endParaRPr lang="en-GB" altLang="en-US" dirty="0"/>
          </a:p>
        </p:txBody>
      </p:sp>
    </p:spTree>
    <p:extLst>
      <p:ext uri="{BB962C8B-B14F-4D97-AF65-F5344CB8AC3E}">
        <p14:creationId xmlns:p14="http://schemas.microsoft.com/office/powerpoint/2010/main" val="2318821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a:t>Click to edit Master title style</a:t>
            </a:r>
          </a:p>
        </p:txBody>
      </p:sp>
      <p:sp>
        <p:nvSpPr>
          <p:cNvPr id="7" name="Date Placeholder 11"/>
          <p:cNvSpPr>
            <a:spLocks noGrp="1"/>
          </p:cNvSpPr>
          <p:nvPr>
            <p:ph type="dt" sz="half" idx="10"/>
          </p:nvPr>
        </p:nvSpPr>
        <p:spPr/>
        <p:txBody>
          <a:bodyPr/>
          <a:lstStyle>
            <a:lvl1pPr>
              <a:defRPr/>
            </a:lvl1pPr>
          </a:lstStyle>
          <a:p>
            <a:pPr>
              <a:defRPr/>
            </a:pPr>
            <a:fld id="{50561EB3-AF80-4481-A3CB-B1A2116533A6}" type="datetime1">
              <a:rPr lang="en-GB"/>
              <a:pPr>
                <a:defRPr/>
              </a:pPr>
              <a:t>02/06/2017</a:t>
            </a:fld>
            <a:endParaRPr lang="en-GB" dirty="0"/>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lvl1pPr>
          </a:lstStyle>
          <a:p>
            <a:pPr>
              <a:defRPr/>
            </a:pPr>
            <a:fld id="{7F63DD1D-0F65-442C-9000-07F8854FBEDE}" type="slidenum">
              <a:rPr lang="en-GB" altLang="en-US"/>
              <a:pPr>
                <a:defRPr/>
              </a:pPr>
              <a:t>‹#›</a:t>
            </a:fld>
            <a:endParaRPr lang="en-GB" altLang="en-US" dirty="0"/>
          </a:p>
        </p:txBody>
      </p:sp>
      <p:sp>
        <p:nvSpPr>
          <p:cNvPr id="9" name="Footer Placeholder 13"/>
          <p:cNvSpPr>
            <a:spLocks noGrp="1"/>
          </p:cNvSpPr>
          <p:nvPr>
            <p:ph type="ftr" sz="quarter" idx="12"/>
          </p:nvPr>
        </p:nvSpPr>
        <p:spPr/>
        <p:txBody>
          <a:bodyPr/>
          <a:lstStyle>
            <a:lvl1pPr>
              <a:defRPr/>
            </a:lvl1pPr>
          </a:lstStyle>
          <a:p>
            <a:pPr>
              <a:defRPr/>
            </a:pPr>
            <a:endParaRPr lang="en-GB"/>
          </a:p>
        </p:txBody>
      </p:sp>
    </p:spTree>
    <p:extLst>
      <p:ext uri="{BB962C8B-B14F-4D97-AF65-F5344CB8AC3E}">
        <p14:creationId xmlns:p14="http://schemas.microsoft.com/office/powerpoint/2010/main" val="943629305"/>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844901"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p:cNvSpPr>
            <a:spLocks noGrp="1"/>
          </p:cNvSpPr>
          <p:nvPr>
            <p:ph type="dt" sz="half" idx="10"/>
          </p:nvPr>
        </p:nvSpPr>
        <p:spPr/>
        <p:txBody>
          <a:bodyPr rtlCol="0"/>
          <a:lstStyle>
            <a:lvl1pPr>
              <a:defRPr/>
            </a:lvl1pPr>
          </a:lstStyle>
          <a:p>
            <a:pPr>
              <a:defRPr/>
            </a:pPr>
            <a:fld id="{6151D8E3-FCDC-492F-8236-2C75CBB4BB24}" type="datetime1">
              <a:rPr lang="en-GB"/>
              <a:pPr>
                <a:defRPr/>
              </a:pPr>
              <a:t>02/06/2017</a:t>
            </a:fld>
            <a:endParaRPr lang="en-GB" dirty="0"/>
          </a:p>
        </p:txBody>
      </p:sp>
      <p:sp>
        <p:nvSpPr>
          <p:cNvPr id="6" name="Slide Number Placeholder 9"/>
          <p:cNvSpPr>
            <a:spLocks noGrp="1"/>
          </p:cNvSpPr>
          <p:nvPr>
            <p:ph type="sldNum" sz="quarter" idx="11"/>
          </p:nvPr>
        </p:nvSpPr>
        <p:spPr/>
        <p:txBody>
          <a:bodyPr/>
          <a:lstStyle>
            <a:lvl1pPr>
              <a:defRPr/>
            </a:lvl1pPr>
          </a:lstStyle>
          <a:p>
            <a:pPr>
              <a:defRPr/>
            </a:pPr>
            <a:fld id="{609DC6CC-C0BE-4B4A-B4D3-7FA0FC374B6E}" type="slidenum">
              <a:rPr lang="en-GB" altLang="en-US"/>
              <a:pPr>
                <a:defRPr/>
              </a:pPr>
              <a:t>‹#›</a:t>
            </a:fld>
            <a:endParaRPr lang="en-GB" altLang="en-US" dirty="0"/>
          </a:p>
        </p:txBody>
      </p:sp>
      <p:sp>
        <p:nvSpPr>
          <p:cNvPr id="7" name="Footer Placeholder 11"/>
          <p:cNvSpPr>
            <a:spLocks noGrp="1"/>
          </p:cNvSpPr>
          <p:nvPr>
            <p:ph type="ftr" sz="quarter" idx="12"/>
          </p:nvPr>
        </p:nvSpPr>
        <p:spPr/>
        <p:txBody>
          <a:bodyPr rtlCol="0"/>
          <a:lstStyle>
            <a:lvl1pPr>
              <a:defRPr/>
            </a:lvl1pPr>
          </a:lstStyle>
          <a:p>
            <a:pPr>
              <a:defRPr/>
            </a:pPr>
            <a:endParaRPr lang="en-GB"/>
          </a:p>
        </p:txBody>
      </p:sp>
    </p:spTree>
    <p:extLst>
      <p:ext uri="{BB962C8B-B14F-4D97-AF65-F5344CB8AC3E}">
        <p14:creationId xmlns:p14="http://schemas.microsoft.com/office/powerpoint/2010/main" val="3970453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800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4F92E05D-CB6E-47FA-B2E5-5D2E92C36355}" type="datetime1">
              <a:rPr lang="en-GB"/>
              <a:pPr>
                <a:defRPr/>
              </a:pPr>
              <a:t>02/06/2017</a:t>
            </a:fld>
            <a:endParaRPr lang="en-GB" dirty="0"/>
          </a:p>
        </p:txBody>
      </p:sp>
      <p:sp>
        <p:nvSpPr>
          <p:cNvPr id="8" name="Slide Number Placeholder 11"/>
          <p:cNvSpPr>
            <a:spLocks noGrp="1"/>
          </p:cNvSpPr>
          <p:nvPr>
            <p:ph type="sldNum" sz="quarter" idx="11"/>
          </p:nvPr>
        </p:nvSpPr>
        <p:spPr/>
        <p:txBody>
          <a:bodyPr/>
          <a:lstStyle>
            <a:lvl1pPr>
              <a:defRPr/>
            </a:lvl1pPr>
          </a:lstStyle>
          <a:p>
            <a:pPr>
              <a:defRPr/>
            </a:pPr>
            <a:fld id="{CD570600-ECD1-47C6-9568-C7E63B94869D}" type="slidenum">
              <a:rPr lang="en-GB" altLang="en-US"/>
              <a:pPr>
                <a:defRPr/>
              </a:pPr>
              <a:t>‹#›</a:t>
            </a:fld>
            <a:endParaRPr lang="en-GB" altLang="en-US" dirty="0"/>
          </a:p>
        </p:txBody>
      </p:sp>
      <p:sp>
        <p:nvSpPr>
          <p:cNvPr id="9" name="Footer Placeholder 13"/>
          <p:cNvSpPr>
            <a:spLocks noGrp="1"/>
          </p:cNvSpPr>
          <p:nvPr>
            <p:ph type="ftr" sz="quarter" idx="12"/>
          </p:nvPr>
        </p:nvSpPr>
        <p:spPr/>
        <p:txBody>
          <a:bodyPr rtlCol="0"/>
          <a:lstStyle>
            <a:lvl1pPr>
              <a:defRPr/>
            </a:lvl1pPr>
          </a:lstStyle>
          <a:p>
            <a:pPr>
              <a:defRPr/>
            </a:pPr>
            <a:endParaRPr lang="en-GB"/>
          </a:p>
        </p:txBody>
      </p:sp>
    </p:spTree>
    <p:extLst>
      <p:ext uri="{BB962C8B-B14F-4D97-AF65-F5344CB8AC3E}">
        <p14:creationId xmlns:p14="http://schemas.microsoft.com/office/powerpoint/2010/main" val="23327447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8C6555D2-CF16-45A3-BE8B-2924EE2DD213}" type="datetime1">
              <a:rPr lang="en-GB"/>
              <a:pPr>
                <a:defRPr/>
              </a:pPr>
              <a:t>02/06/2017</a:t>
            </a:fld>
            <a:endParaRPr lang="en-GB" dirty="0"/>
          </a:p>
        </p:txBody>
      </p:sp>
      <p:sp>
        <p:nvSpPr>
          <p:cNvPr id="4" name="Footer Placeholder 2"/>
          <p:cNvSpPr>
            <a:spLocks noGrp="1"/>
          </p:cNvSpPr>
          <p:nvPr>
            <p:ph type="ftr" sz="quarter" idx="11"/>
          </p:nvPr>
        </p:nvSpPr>
        <p:spPr/>
        <p:txBody>
          <a:bodyPr/>
          <a:lstStyle>
            <a:lvl1pPr>
              <a:defRPr/>
            </a:lvl1pPr>
          </a:lstStyle>
          <a:p>
            <a:pPr>
              <a:defRPr/>
            </a:pPr>
            <a:endParaRPr lang="en-GB"/>
          </a:p>
        </p:txBody>
      </p:sp>
      <p:sp>
        <p:nvSpPr>
          <p:cNvPr id="5" name="Slide Number Placeholder 22"/>
          <p:cNvSpPr>
            <a:spLocks noGrp="1"/>
          </p:cNvSpPr>
          <p:nvPr>
            <p:ph type="sldNum" sz="quarter" idx="12"/>
          </p:nvPr>
        </p:nvSpPr>
        <p:spPr/>
        <p:txBody>
          <a:bodyPr/>
          <a:lstStyle>
            <a:lvl1pPr>
              <a:defRPr/>
            </a:lvl1pPr>
          </a:lstStyle>
          <a:p>
            <a:pPr>
              <a:defRPr/>
            </a:pPr>
            <a:fld id="{EC96317B-3F9C-412F-9713-000A53F5A03B}" type="slidenum">
              <a:rPr lang="en-GB" altLang="en-US"/>
              <a:pPr>
                <a:defRPr/>
              </a:pPr>
              <a:t>‹#›</a:t>
            </a:fld>
            <a:endParaRPr lang="en-GB" altLang="en-US" dirty="0"/>
          </a:p>
        </p:txBody>
      </p:sp>
    </p:spTree>
    <p:extLst>
      <p:ext uri="{BB962C8B-B14F-4D97-AF65-F5344CB8AC3E}">
        <p14:creationId xmlns:p14="http://schemas.microsoft.com/office/powerpoint/2010/main" val="27219278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6568999F-D38A-4C13-BBEC-E7873F00D860}" type="datetime1">
              <a:rPr lang="en-GB"/>
              <a:pPr>
                <a:defRPr/>
              </a:pPr>
              <a:t>02/06/2017</a:t>
            </a:fld>
            <a:endParaRPr lang="en-GB" dirty="0"/>
          </a:p>
        </p:txBody>
      </p:sp>
      <p:sp>
        <p:nvSpPr>
          <p:cNvPr id="3" name="Footer Placeholder 2"/>
          <p:cNvSpPr>
            <a:spLocks noGrp="1"/>
          </p:cNvSpPr>
          <p:nvPr>
            <p:ph type="ftr" sz="quarter" idx="11"/>
          </p:nvPr>
        </p:nvSpPr>
        <p:spPr/>
        <p:txBody>
          <a:bodyPr/>
          <a:lstStyle>
            <a:lvl1pPr>
              <a:defRPr/>
            </a:lvl1pPr>
          </a:lstStyle>
          <a:p>
            <a:pPr>
              <a:defRPr/>
            </a:pPr>
            <a:endParaRPr lang="en-GB"/>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458A9352-F654-494D-8AD9-E1B346AFFBD9}" type="slidenum">
              <a:rPr lang="en-GB" altLang="en-US"/>
              <a:pPr>
                <a:defRPr/>
              </a:pPr>
              <a:t>‹#›</a:t>
            </a:fld>
            <a:endParaRPr lang="en-GB" altLang="en-US" dirty="0"/>
          </a:p>
        </p:txBody>
      </p:sp>
    </p:spTree>
    <p:extLst>
      <p:ext uri="{BB962C8B-B14F-4D97-AF65-F5344CB8AC3E}">
        <p14:creationId xmlns:p14="http://schemas.microsoft.com/office/powerpoint/2010/main" val="3078152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a:t>Click to edit Master title style</a:t>
            </a: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FA1F737A-960D-4F4B-B60B-AB514939ABA2}" type="datetime1">
              <a:rPr lang="en-GB"/>
              <a:pPr>
                <a:defRPr/>
              </a:pPr>
              <a:t>02/06/2017</a:t>
            </a:fld>
            <a:endParaRPr lang="en-GB" dirty="0"/>
          </a:p>
        </p:txBody>
      </p:sp>
      <p:sp>
        <p:nvSpPr>
          <p:cNvPr id="6" name="Footer Placeholder 2"/>
          <p:cNvSpPr>
            <a:spLocks noGrp="1"/>
          </p:cNvSpPr>
          <p:nvPr>
            <p:ph type="ftr" sz="quarter" idx="11"/>
          </p:nvPr>
        </p:nvSpPr>
        <p:spPr/>
        <p:txBody>
          <a:bodyPr/>
          <a:lstStyle>
            <a:lvl1pPr>
              <a:defRPr/>
            </a:lvl1pPr>
          </a:lstStyle>
          <a:p>
            <a:pPr>
              <a:defRPr/>
            </a:pPr>
            <a:endParaRPr lang="en-GB"/>
          </a:p>
        </p:txBody>
      </p:sp>
      <p:sp>
        <p:nvSpPr>
          <p:cNvPr id="7" name="Slide Number Placeholder 22"/>
          <p:cNvSpPr>
            <a:spLocks noGrp="1"/>
          </p:cNvSpPr>
          <p:nvPr>
            <p:ph type="sldNum" sz="quarter" idx="12"/>
          </p:nvPr>
        </p:nvSpPr>
        <p:spPr/>
        <p:txBody>
          <a:bodyPr/>
          <a:lstStyle>
            <a:lvl1pPr>
              <a:defRPr/>
            </a:lvl1pPr>
          </a:lstStyle>
          <a:p>
            <a:pPr>
              <a:defRPr/>
            </a:pPr>
            <a:fld id="{65D99A24-52A1-4477-A0ED-C17CD6E410DB}" type="slidenum">
              <a:rPr lang="en-GB" altLang="en-US"/>
              <a:pPr>
                <a:defRPr/>
              </a:pPr>
              <a:t>‹#›</a:t>
            </a:fld>
            <a:endParaRPr lang="en-GB" altLang="en-US" dirty="0"/>
          </a:p>
        </p:txBody>
      </p:sp>
    </p:spTree>
    <p:extLst>
      <p:ext uri="{BB962C8B-B14F-4D97-AF65-F5344CB8AC3E}">
        <p14:creationId xmlns:p14="http://schemas.microsoft.com/office/powerpoint/2010/main" val="1416895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34258991-4A0A-490C-9BF2-CDB698EA93DD}" type="datetime1">
              <a:rPr lang="en-GB"/>
              <a:pPr>
                <a:defRPr/>
              </a:pPr>
              <a:t>02/06/2017</a:t>
            </a:fld>
            <a:endParaRPr lang="en-GB"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EA306FB1-1F5A-4159-8697-9045B38A35B5}" type="slidenum">
              <a:rPr lang="en-GB" altLang="en-US"/>
              <a:pPr>
                <a:defRPr/>
              </a:pPr>
              <a:t>‹#›</a:t>
            </a:fld>
            <a:endParaRPr lang="en-GB" altLang="en-US" dirty="0"/>
          </a:p>
        </p:txBody>
      </p:sp>
    </p:spTree>
    <p:extLst>
      <p:ext uri="{BB962C8B-B14F-4D97-AF65-F5344CB8AC3E}">
        <p14:creationId xmlns:p14="http://schemas.microsoft.com/office/powerpoint/2010/main" val="35888074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dirty="0"/>
              <a:t>Click icon to add picture</a:t>
            </a:r>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CB207A7E-1CB4-43C8-8C5D-63CDB68F63CF}" type="datetime1">
              <a:rPr lang="en-GB"/>
              <a:pPr>
                <a:defRPr/>
              </a:pPr>
              <a:t>02/06/2017</a:t>
            </a:fld>
            <a:endParaRPr lang="en-GB" dirty="0"/>
          </a:p>
        </p:txBody>
      </p:sp>
      <p:sp>
        <p:nvSpPr>
          <p:cNvPr id="10" name="Slide Number Placeholder 12"/>
          <p:cNvSpPr>
            <a:spLocks noGrp="1"/>
          </p:cNvSpPr>
          <p:nvPr>
            <p:ph type="sldNum" sz="quarter" idx="11"/>
          </p:nvPr>
        </p:nvSpPr>
        <p:spPr>
          <a:xfrm>
            <a:off x="0" y="4667250"/>
            <a:ext cx="1447800" cy="663575"/>
          </a:xfrm>
        </p:spPr>
        <p:txBody>
          <a:bodyPr/>
          <a:lstStyle>
            <a:lvl1pPr>
              <a:defRPr sz="2800"/>
            </a:lvl1pPr>
          </a:lstStyle>
          <a:p>
            <a:pPr>
              <a:defRPr/>
            </a:pPr>
            <a:fld id="{EDF2C445-D2F8-410B-ABAA-F0AD8D34239C}" type="slidenum">
              <a:rPr lang="en-GB" altLang="en-US"/>
              <a:pPr>
                <a:defRPr/>
              </a:pPr>
              <a:t>‹#›</a:t>
            </a:fld>
            <a:endParaRPr lang="en-GB" altLang="en-US" dirty="0"/>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GB"/>
          </a:p>
        </p:txBody>
      </p:sp>
    </p:spTree>
    <p:extLst>
      <p:ext uri="{BB962C8B-B14F-4D97-AF65-F5344CB8AC3E}">
        <p14:creationId xmlns:p14="http://schemas.microsoft.com/office/powerpoint/2010/main" val="2041316915"/>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453181C1-6893-4306-A146-06275FA7E98C}" type="datetime1">
              <a:rPr lang="en-GB"/>
              <a:pPr>
                <a:defRPr/>
              </a:pPr>
              <a:t>02/06/2017</a:t>
            </a:fld>
            <a:endParaRPr lang="en-GB" dirty="0"/>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B4A20703-8AD5-49F1-A157-116A216A16E3}" type="slidenum">
              <a:rPr lang="en-GB" altLang="en-US"/>
              <a:pPr>
                <a:defRPr/>
              </a:pPr>
              <a:t>‹#›</a:t>
            </a:fld>
            <a:endParaRPr lang="en-GB" altLang="en-US" dirty="0"/>
          </a:p>
        </p:txBody>
      </p:sp>
    </p:spTree>
    <p:extLst>
      <p:ext uri="{BB962C8B-B14F-4D97-AF65-F5344CB8AC3E}">
        <p14:creationId xmlns:p14="http://schemas.microsoft.com/office/powerpoint/2010/main" val="1160350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 name="Vertical Title 1"/>
          <p:cNvSpPr>
            <a:spLocks noGrp="1"/>
          </p:cNvSpPr>
          <p:nvPr>
            <p:ph type="title" orient="vert"/>
          </p:nvPr>
        </p:nvSpPr>
        <p:spPr>
          <a:xfrm>
            <a:off x="6553200" y="609600"/>
            <a:ext cx="20574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37AA0971-E75F-4FF1-A46D-97D9CC6AB16D}" type="datetime1">
              <a:rPr lang="en-GB"/>
              <a:pPr>
                <a:defRPr/>
              </a:pPr>
              <a:t>02/06/2017</a:t>
            </a:fld>
            <a:endParaRPr lang="en-GB" dirty="0"/>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GB"/>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7518E37D-CCE4-459F-8D4E-BA6873CF1AA7}" type="slidenum">
              <a:rPr lang="en-GB" altLang="en-US"/>
              <a:pPr>
                <a:defRPr/>
              </a:pPr>
              <a:t>‹#›</a:t>
            </a:fld>
            <a:endParaRPr lang="en-GB" altLang="en-US" dirty="0"/>
          </a:p>
        </p:txBody>
      </p:sp>
    </p:spTree>
    <p:extLst>
      <p:ext uri="{BB962C8B-B14F-4D97-AF65-F5344CB8AC3E}">
        <p14:creationId xmlns:p14="http://schemas.microsoft.com/office/powerpoint/2010/main" val="355994677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7844DFCB-2752-4FAC-A359-D086532548E6}" type="datetime1">
              <a:rPr lang="en-GB"/>
              <a:pPr>
                <a:defRPr/>
              </a:pPr>
              <a:t>02/06/2017</a:t>
            </a:fld>
            <a:endParaRPr lang="en-GB"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4D394235-FFCD-4B4A-B5D5-6010CB2D1EF2}" type="slidenum">
              <a:rPr lang="en-GB" altLang="en-US"/>
              <a:pPr>
                <a:defRPr/>
              </a:pPr>
              <a:t>‹#›</a:t>
            </a:fld>
            <a:endParaRPr lang="en-GB" altLang="en-US" dirty="0"/>
          </a:p>
        </p:txBody>
      </p:sp>
    </p:spTree>
    <p:extLst>
      <p:ext uri="{BB962C8B-B14F-4D97-AF65-F5344CB8AC3E}">
        <p14:creationId xmlns:p14="http://schemas.microsoft.com/office/powerpoint/2010/main" val="1566121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B1896240-D175-4ED9-AE8A-BCF963754AE4}" type="datetime1">
              <a:rPr lang="en-GB"/>
              <a:pPr>
                <a:defRPr/>
              </a:pPr>
              <a:t>02/06/2017</a:t>
            </a:fld>
            <a:endParaRPr lang="en-GB"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pPr>
              <a:defRPr/>
            </a:pPr>
            <a:fld id="{6B91F88C-8F43-4714-82BA-4CD5C1E3CF60}" type="slidenum">
              <a:rPr lang="en-GB" altLang="en-US"/>
              <a:pPr>
                <a:defRPr/>
              </a:pPr>
              <a:t>‹#›</a:t>
            </a:fld>
            <a:endParaRPr lang="en-GB" altLang="en-US" dirty="0"/>
          </a:p>
        </p:txBody>
      </p:sp>
    </p:spTree>
    <p:extLst>
      <p:ext uri="{BB962C8B-B14F-4D97-AF65-F5344CB8AC3E}">
        <p14:creationId xmlns:p14="http://schemas.microsoft.com/office/powerpoint/2010/main" val="535764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5AE1E2DA-19D0-4476-9FFC-323E7255853A}" type="datetime1">
              <a:rPr lang="en-GB"/>
              <a:pPr>
                <a:defRPr/>
              </a:pPr>
              <a:t>02/06/2017</a:t>
            </a:fld>
            <a:endParaRPr lang="en-GB"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9" name="Slide Number Placeholder 8"/>
          <p:cNvSpPr>
            <a:spLocks noGrp="1"/>
          </p:cNvSpPr>
          <p:nvPr>
            <p:ph type="sldNum" sz="quarter" idx="12"/>
          </p:nvPr>
        </p:nvSpPr>
        <p:spPr/>
        <p:txBody>
          <a:bodyPr/>
          <a:lstStyle>
            <a:lvl1pPr>
              <a:defRPr>
                <a:latin typeface="Arial" panose="020B0604020202020204" pitchFamily="34" charset="0"/>
              </a:defRPr>
            </a:lvl1pPr>
          </a:lstStyle>
          <a:p>
            <a:pPr>
              <a:defRPr/>
            </a:pPr>
            <a:fld id="{AF1003AE-DA43-44C8-B424-471BC7B70EDF}" type="slidenum">
              <a:rPr lang="en-GB" altLang="en-US"/>
              <a:pPr>
                <a:defRPr/>
              </a:pPr>
              <a:t>‹#›</a:t>
            </a:fld>
            <a:endParaRPr lang="en-GB" altLang="en-US" dirty="0"/>
          </a:p>
        </p:txBody>
      </p:sp>
    </p:spTree>
    <p:extLst>
      <p:ext uri="{BB962C8B-B14F-4D97-AF65-F5344CB8AC3E}">
        <p14:creationId xmlns:p14="http://schemas.microsoft.com/office/powerpoint/2010/main" val="2586960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DD23FF91-511A-450E-9086-00582C2A4944}" type="datetime1">
              <a:rPr lang="en-GB"/>
              <a:pPr>
                <a:defRPr/>
              </a:pPr>
              <a:t>02/06/2017</a:t>
            </a:fld>
            <a:endParaRPr lang="en-GB"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5" name="Slide Number Placeholder 4"/>
          <p:cNvSpPr>
            <a:spLocks noGrp="1"/>
          </p:cNvSpPr>
          <p:nvPr>
            <p:ph type="sldNum" sz="quarter" idx="12"/>
          </p:nvPr>
        </p:nvSpPr>
        <p:spPr/>
        <p:txBody>
          <a:bodyPr/>
          <a:lstStyle>
            <a:lvl1pPr>
              <a:defRPr>
                <a:latin typeface="Arial" panose="020B0604020202020204" pitchFamily="34" charset="0"/>
              </a:defRPr>
            </a:lvl1pPr>
          </a:lstStyle>
          <a:p>
            <a:pPr>
              <a:defRPr/>
            </a:pPr>
            <a:fld id="{2777BDFE-228C-459C-8AA7-CB42F92DA16E}" type="slidenum">
              <a:rPr lang="en-GB" altLang="en-US"/>
              <a:pPr>
                <a:defRPr/>
              </a:pPr>
              <a:t>‹#›</a:t>
            </a:fld>
            <a:endParaRPr lang="en-GB" altLang="en-US" dirty="0"/>
          </a:p>
        </p:txBody>
      </p:sp>
    </p:spTree>
    <p:extLst>
      <p:ext uri="{BB962C8B-B14F-4D97-AF65-F5344CB8AC3E}">
        <p14:creationId xmlns:p14="http://schemas.microsoft.com/office/powerpoint/2010/main" val="3420123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07E93995-C990-45E3-906C-6938B42981D4}" type="datetime1">
              <a:rPr lang="en-GB"/>
              <a:pPr>
                <a:defRPr/>
              </a:pPr>
              <a:t>02/06/2017</a:t>
            </a:fld>
            <a:endParaRPr lang="en-GB"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4" name="Slide Number Placeholder 3"/>
          <p:cNvSpPr>
            <a:spLocks noGrp="1"/>
          </p:cNvSpPr>
          <p:nvPr>
            <p:ph type="sldNum" sz="quarter" idx="12"/>
          </p:nvPr>
        </p:nvSpPr>
        <p:spPr/>
        <p:txBody>
          <a:bodyPr/>
          <a:lstStyle>
            <a:lvl1pPr>
              <a:defRPr>
                <a:latin typeface="Arial" panose="020B0604020202020204" pitchFamily="34" charset="0"/>
              </a:defRPr>
            </a:lvl1pPr>
          </a:lstStyle>
          <a:p>
            <a:pPr>
              <a:defRPr/>
            </a:pPr>
            <a:fld id="{70FB51DE-137A-4224-B4E0-1C1A2CDBC807}" type="slidenum">
              <a:rPr lang="en-GB" altLang="en-US"/>
              <a:pPr>
                <a:defRPr/>
              </a:pPr>
              <a:t>‹#›</a:t>
            </a:fld>
            <a:endParaRPr lang="en-GB" altLang="en-US" dirty="0"/>
          </a:p>
        </p:txBody>
      </p:sp>
    </p:spTree>
    <p:extLst>
      <p:ext uri="{BB962C8B-B14F-4D97-AF65-F5344CB8AC3E}">
        <p14:creationId xmlns:p14="http://schemas.microsoft.com/office/powerpoint/2010/main" val="3355366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C6F9FAF5-D2EE-4E98-8AFE-4A23A2DF7293}" type="datetime1">
              <a:rPr lang="en-GB"/>
              <a:pPr>
                <a:defRPr/>
              </a:pPr>
              <a:t>02/06/2017</a:t>
            </a:fld>
            <a:endParaRPr lang="en-GB"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pPr>
              <a:defRPr/>
            </a:pPr>
            <a:fld id="{28B4F7EF-BF3C-49F7-8E80-D18F8C923A2B}" type="slidenum">
              <a:rPr lang="en-GB" altLang="en-US"/>
              <a:pPr>
                <a:defRPr/>
              </a:pPr>
              <a:t>‹#›</a:t>
            </a:fld>
            <a:endParaRPr lang="en-GB" altLang="en-US" dirty="0"/>
          </a:p>
        </p:txBody>
      </p:sp>
    </p:spTree>
    <p:extLst>
      <p:ext uri="{BB962C8B-B14F-4D97-AF65-F5344CB8AC3E}">
        <p14:creationId xmlns:p14="http://schemas.microsoft.com/office/powerpoint/2010/main" val="2108007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40955042-EC30-45BA-ADB0-8F033A56C6A0}" type="datetime1">
              <a:rPr lang="en-GB"/>
              <a:pPr>
                <a:defRPr/>
              </a:pPr>
              <a:t>02/06/2017</a:t>
            </a:fld>
            <a:endParaRPr lang="en-GB"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pPr>
              <a:defRPr/>
            </a:pPr>
            <a:fld id="{FB539B80-2BB4-4269-8D1B-1C12C983FA52}" type="slidenum">
              <a:rPr lang="en-GB" altLang="en-US"/>
              <a:pPr>
                <a:defRPr/>
              </a:pPr>
              <a:t>‹#›</a:t>
            </a:fld>
            <a:endParaRPr lang="en-GB" altLang="en-US" dirty="0"/>
          </a:p>
        </p:txBody>
      </p:sp>
    </p:spTree>
    <p:extLst>
      <p:ext uri="{BB962C8B-B14F-4D97-AF65-F5344CB8AC3E}">
        <p14:creationId xmlns:p14="http://schemas.microsoft.com/office/powerpoint/2010/main" val="402655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22585C86-E811-4381-8E1C-FFCFD9BB7C74}" type="datetime1">
              <a:rPr lang="en-GB"/>
              <a:pPr>
                <a:defRPr/>
              </a:pPr>
              <a:t>02/06/2017</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5C2CFA86-D58C-48AA-9BAA-B53AE0097B23}" type="slidenum">
              <a:rPr lang="en-GB" altLang="en-US"/>
              <a:pPr>
                <a:defRPr/>
              </a:pPr>
              <a:t>‹#›</a:t>
            </a:fld>
            <a:endParaRPr lang="en-GB" altLang="en-US" dirty="0"/>
          </a:p>
        </p:txBody>
      </p:sp>
    </p:spTree>
  </p:cSld>
  <p:clrMap bg1="lt1" tx1="dk1" bg2="lt2" tx2="dk2" accent1="accent1" accent2="accent2" accent3="accent3" accent4="accent4" accent5="accent5" accent6="accent6" hlink="hlink" folHlink="folHlink"/>
  <p:sldLayoutIdLst>
    <p:sldLayoutId id="2147484899" r:id="rId1"/>
    <p:sldLayoutId id="2147484900" r:id="rId2"/>
    <p:sldLayoutId id="2147484901" r:id="rId3"/>
    <p:sldLayoutId id="2147484902" r:id="rId4"/>
    <p:sldLayoutId id="2147484903" r:id="rId5"/>
    <p:sldLayoutId id="2147484904" r:id="rId6"/>
    <p:sldLayoutId id="2147484905" r:id="rId7"/>
    <p:sldLayoutId id="2147484906" r:id="rId8"/>
    <p:sldLayoutId id="2147484907" r:id="rId9"/>
    <p:sldLayoutId id="2147484908" r:id="rId10"/>
    <p:sldLayoutId id="214748490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latin typeface="Arial" charset="0"/>
              </a:defRPr>
            </a:lvl1pPr>
          </a:lstStyle>
          <a:p>
            <a:pPr>
              <a:defRPr/>
            </a:pPr>
            <a:fld id="{1FF502C4-EB0F-4C66-A5AA-06E0EEA8F024}" type="datetime1">
              <a:rPr lang="en-GB"/>
              <a:pPr>
                <a:defRPr/>
              </a:pPr>
              <a:t>02/06/2017</a:t>
            </a:fld>
            <a:endParaRPr lang="en-GB" dirty="0"/>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latin typeface="Arial" charset="0"/>
              </a:defRPr>
            </a:lvl1pPr>
          </a:lstStyle>
          <a:p>
            <a:pPr>
              <a:defRPr/>
            </a:pPr>
            <a:endParaRPr lang="en-GB"/>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eaLnBrk="1" hangingPunct="1">
              <a:defRPr sz="1400" b="1">
                <a:solidFill>
                  <a:srgbClr val="FFFFFF"/>
                </a:solidFill>
                <a:latin typeface="Arial" panose="020B0604020202020204" pitchFamily="34" charset="0"/>
              </a:defRPr>
            </a:lvl1pPr>
          </a:lstStyle>
          <a:p>
            <a:pPr>
              <a:defRPr/>
            </a:pPr>
            <a:fld id="{063CD2DB-96BB-478C-BC18-15DAE6501D5B}" type="slidenum">
              <a:rPr lang="en-GB" altLang="en-US"/>
              <a:pPr>
                <a:defRPr/>
              </a:pPr>
              <a:t>‹#›</a:t>
            </a:fld>
            <a:endParaRPr lang="en-GB" altLang="en-US" dirty="0"/>
          </a:p>
        </p:txBody>
      </p:sp>
    </p:spTree>
  </p:cSld>
  <p:clrMap bg1="lt1" tx1="dk1" bg2="lt2" tx2="dk2" accent1="accent1" accent2="accent2" accent3="accent3" accent4="accent4" accent5="accent5" accent6="accent6" hlink="hlink" folHlink="folHlink"/>
  <p:sldLayoutIdLst>
    <p:sldLayoutId id="2147484910" r:id="rId1"/>
    <p:sldLayoutId id="2147484895" r:id="rId2"/>
    <p:sldLayoutId id="2147484911" r:id="rId3"/>
    <p:sldLayoutId id="2147484912" r:id="rId4"/>
    <p:sldLayoutId id="2147484913" r:id="rId5"/>
    <p:sldLayoutId id="2147484896" r:id="rId6"/>
    <p:sldLayoutId id="2147484914" r:id="rId7"/>
    <p:sldLayoutId id="2147484897" r:id="rId8"/>
    <p:sldLayoutId id="2147484915" r:id="rId9"/>
    <p:sldLayoutId id="2147484898" r:id="rId10"/>
    <p:sldLayoutId id="2147484916" r:id="rId11"/>
  </p:sldLayoutIdLst>
  <p:hf sldNum="0"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DE6C36"/>
        </a:buClr>
        <a:buSzPct val="75000"/>
        <a:buFont typeface="Wingdings" panose="05000000000000000000"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F9B639"/>
        </a:buClr>
        <a:buSzPct val="65000"/>
        <a:buFont typeface="Wingdings" panose="05000000000000000000"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5.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5.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3.png"/><Relationship Id="rId1" Type="http://schemas.openxmlformats.org/officeDocument/2006/relationships/slideLayout" Target="../slideLayouts/slideLayout13.xml"/><Relationship Id="rId5" Type="http://schemas.openxmlformats.org/officeDocument/2006/relationships/image" Target="../media/image25.jpeg"/><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3.png"/><Relationship Id="rId1" Type="http://schemas.openxmlformats.org/officeDocument/2006/relationships/slideLayout" Target="../slideLayouts/slideLayout13.xml"/><Relationship Id="rId5" Type="http://schemas.openxmlformats.org/officeDocument/2006/relationships/image" Target="../media/image27.jpeg"/><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3.xm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15.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9.jpeg"/><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5.xml"/><Relationship Id="rId4" Type="http://schemas.openxmlformats.org/officeDocument/2006/relationships/image" Target="../media/image30.jpe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5.x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5.xml"/><Relationship Id="rId4" Type="http://schemas.openxmlformats.org/officeDocument/2006/relationships/image" Target="../media/image32.jpeg"/></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33.jpe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34.jpeg"/><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35.jpeg"/><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36.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7.jpeg"/><Relationship Id="rId1" Type="http://schemas.openxmlformats.org/officeDocument/2006/relationships/slideLayout" Target="../slideLayouts/slideLayout15.xml"/><Relationship Id="rId4" Type="http://schemas.openxmlformats.org/officeDocument/2006/relationships/image" Target="../media/image38.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a:xfrm>
            <a:off x="63500" y="228600"/>
            <a:ext cx="8699500" cy="990600"/>
          </a:xfrm>
        </p:spPr>
        <p:txBody>
          <a:bodyPr/>
          <a:lstStyle/>
          <a:p>
            <a:pPr algn="ctr" eaLnBrk="1" hangingPunct="1"/>
            <a:r>
              <a:rPr lang="en-GB" altLang="en-US" sz="3200" b="1">
                <a:solidFill>
                  <a:srgbClr val="B13F9A"/>
                </a:solidFill>
                <a:latin typeface="Tw Cen MT Condensed Extra Bold" panose="020B0803020202020204" pitchFamily="34" charset="0"/>
              </a:rPr>
              <a:t>XIII International Risk Management Conference</a:t>
            </a:r>
            <a:br>
              <a:rPr lang="en-GB" altLang="en-US" sz="3200" b="1">
                <a:solidFill>
                  <a:srgbClr val="B13F9A"/>
                </a:solidFill>
                <a:latin typeface="Tw Cen MT Condensed Extra Bold" panose="020B0803020202020204" pitchFamily="34" charset="0"/>
              </a:rPr>
            </a:br>
            <a:endParaRPr lang="en-US" altLang="en-US" sz="3200" b="1"/>
          </a:p>
        </p:txBody>
      </p:sp>
      <p:sp>
        <p:nvSpPr>
          <p:cNvPr id="2" name="Content Placeholder 1"/>
          <p:cNvSpPr>
            <a:spLocks noGrp="1"/>
          </p:cNvSpPr>
          <p:nvPr>
            <p:ph sz="quarter" idx="2"/>
          </p:nvPr>
        </p:nvSpPr>
        <p:spPr>
          <a:xfrm>
            <a:off x="4211638" y="1589088"/>
            <a:ext cx="4519612" cy="4572000"/>
          </a:xfrm>
        </p:spPr>
        <p:txBody>
          <a:bodyPr/>
          <a:lstStyle/>
          <a:p>
            <a:pPr marL="0" indent="0" eaLnBrk="1" fontAlgn="auto" hangingPunct="1">
              <a:spcAft>
                <a:spcPts val="0"/>
              </a:spcAft>
              <a:buFontTx/>
              <a:buNone/>
              <a:defRPr/>
            </a:pPr>
            <a:endParaRPr lang="en-US" sz="2400" b="1" dirty="0"/>
          </a:p>
          <a:p>
            <a:pPr marL="0" indent="0" algn="ctr" eaLnBrk="1" fontAlgn="auto" hangingPunct="1">
              <a:spcBef>
                <a:spcPts val="0"/>
              </a:spcBef>
              <a:spcAft>
                <a:spcPts val="0"/>
              </a:spcAft>
              <a:buFontTx/>
              <a:buNone/>
              <a:defRPr/>
            </a:pPr>
            <a:r>
              <a:rPr lang="en-US" sz="2000" b="1" dirty="0">
                <a:solidFill>
                  <a:srgbClr val="B13F9A"/>
                </a:solidFill>
              </a:rPr>
              <a:t>YOUR CAT DOES NOT NEED TO BE A DISASTER</a:t>
            </a:r>
          </a:p>
          <a:p>
            <a:pPr marL="0" indent="0" algn="ctr" eaLnBrk="1" fontAlgn="auto" hangingPunct="1">
              <a:spcAft>
                <a:spcPts val="0"/>
              </a:spcAft>
              <a:buFontTx/>
              <a:buNone/>
              <a:defRPr/>
            </a:pPr>
            <a:endParaRPr lang="en-US" sz="2000" b="1" dirty="0">
              <a:solidFill>
                <a:srgbClr val="B13F9A"/>
              </a:solidFill>
            </a:endParaRPr>
          </a:p>
          <a:p>
            <a:pPr marL="0" indent="0" algn="ctr" eaLnBrk="1" fontAlgn="auto" hangingPunct="1">
              <a:spcAft>
                <a:spcPts val="0"/>
              </a:spcAft>
              <a:buFontTx/>
              <a:buNone/>
              <a:defRPr/>
            </a:pPr>
            <a:r>
              <a:rPr lang="en-US" sz="2000" b="1" dirty="0">
                <a:solidFill>
                  <a:srgbClr val="B13F9A"/>
                </a:solidFill>
              </a:rPr>
              <a:t>PRESENTATION BY BEV FITZGERALD</a:t>
            </a:r>
          </a:p>
          <a:p>
            <a:pPr marL="0" indent="0" algn="ctr" eaLnBrk="1" fontAlgn="auto" hangingPunct="1">
              <a:spcAft>
                <a:spcPts val="0"/>
              </a:spcAft>
              <a:buFontTx/>
              <a:buNone/>
              <a:defRPr/>
            </a:pPr>
            <a:r>
              <a:rPr lang="en-US" sz="2000" b="1" dirty="0">
                <a:solidFill>
                  <a:srgbClr val="B13F9A"/>
                </a:solidFill>
              </a:rPr>
              <a:t>MANAGING DIRECTOR </a:t>
            </a:r>
          </a:p>
          <a:p>
            <a:pPr marL="0" indent="0" algn="ctr" eaLnBrk="1" fontAlgn="auto" hangingPunct="1">
              <a:spcAft>
                <a:spcPts val="0"/>
              </a:spcAft>
              <a:buFontTx/>
              <a:buNone/>
              <a:defRPr/>
            </a:pPr>
            <a:r>
              <a:rPr lang="en-US" sz="2000" b="1" dirty="0">
                <a:solidFill>
                  <a:srgbClr val="B13F9A"/>
                </a:solidFill>
              </a:rPr>
              <a:t>FITZGERALD CONSULTING</a:t>
            </a:r>
          </a:p>
          <a:p>
            <a:pPr marL="0" indent="0" algn="ctr" eaLnBrk="1" fontAlgn="auto" hangingPunct="1">
              <a:spcBef>
                <a:spcPts val="0"/>
              </a:spcBef>
              <a:spcAft>
                <a:spcPts val="0"/>
              </a:spcAft>
              <a:buFontTx/>
              <a:buNone/>
              <a:defRPr/>
            </a:pPr>
            <a:r>
              <a:rPr lang="en-US" sz="2000" b="1" dirty="0">
                <a:solidFill>
                  <a:srgbClr val="B13F9A"/>
                </a:solidFill>
              </a:rPr>
              <a:t> </a:t>
            </a:r>
          </a:p>
          <a:p>
            <a:pPr marL="0" indent="0" algn="ctr" eaLnBrk="1" fontAlgn="auto" hangingPunct="1">
              <a:spcBef>
                <a:spcPts val="0"/>
              </a:spcBef>
              <a:spcAft>
                <a:spcPts val="0"/>
              </a:spcAft>
              <a:buFontTx/>
              <a:buNone/>
              <a:defRPr/>
            </a:pPr>
            <a:endParaRPr lang="en-US" sz="2000" b="1" dirty="0">
              <a:solidFill>
                <a:srgbClr val="B13F9A"/>
              </a:solidFill>
            </a:endParaRPr>
          </a:p>
          <a:p>
            <a:pPr marL="0" indent="0" algn="ctr" eaLnBrk="1" fontAlgn="auto" hangingPunct="1">
              <a:spcAft>
                <a:spcPts val="0"/>
              </a:spcAft>
              <a:buFontTx/>
              <a:buNone/>
              <a:defRPr/>
            </a:pPr>
            <a:r>
              <a:rPr lang="en-US" sz="2000" b="1" dirty="0">
                <a:solidFill>
                  <a:srgbClr val="B13F9A"/>
                </a:solidFill>
              </a:rPr>
              <a:t>ALMATY, KAZAKHSTAN – APRIL 2017</a:t>
            </a:r>
          </a:p>
          <a:p>
            <a:pPr marL="0" indent="0" eaLnBrk="1" fontAlgn="auto" hangingPunct="1">
              <a:spcAft>
                <a:spcPts val="0"/>
              </a:spcAft>
              <a:buFontTx/>
              <a:buNone/>
              <a:defRPr/>
            </a:pPr>
            <a:endParaRPr lang="en-US" sz="2000" b="1" dirty="0">
              <a:solidFill>
                <a:srgbClr val="B13F9A"/>
              </a:solidFill>
            </a:endParaRPr>
          </a:p>
          <a:p>
            <a:pPr marL="0" indent="0" eaLnBrk="1" fontAlgn="auto" hangingPunct="1">
              <a:spcAft>
                <a:spcPts val="0"/>
              </a:spcAft>
              <a:buFontTx/>
              <a:buNone/>
              <a:defRPr/>
            </a:pPr>
            <a:endParaRPr lang="en-US" sz="2000" b="1" dirty="0"/>
          </a:p>
          <a:p>
            <a:pPr marL="320040" indent="-320040" eaLnBrk="1" fontAlgn="auto" hangingPunct="1">
              <a:spcAft>
                <a:spcPts val="0"/>
              </a:spcAft>
              <a:buFont typeface="Wingdings"/>
              <a:buChar char=""/>
              <a:defRPr/>
            </a:pPr>
            <a:endParaRPr lang="en-US" sz="3200" dirty="0"/>
          </a:p>
        </p:txBody>
      </p:sp>
      <p:pic>
        <p:nvPicPr>
          <p:cNvPr id="23556" name="Picture 6" descr="Logo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688" y="6237288"/>
            <a:ext cx="221932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redirection2\VDT2008R2\gpickles\My Documents\My Pictures\winner 2.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5146675"/>
            <a:ext cx="233362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AutoShape 8" descr="http://www.google.co.uk/url?sa=i&amp;source=images&amp;cd=&amp;docid=cubqdkhS1fwEPM&amp;tbnid=yHyGbTtn9LGAxM:&amp;ved=0CAUQjBwwAA&amp;url=http%3A%2F%2Fwww.richard-seaman.com%2FTravel%2FNewZealand%2FCities%2FChristchurch%2FChristchurchCathedral.jpg&amp;ei=UT9gUYzlKtKg0wWF-ID4Bw&amp;psig=AFQjCNHpqYq9R9qcN8rRm3bQFwLiaUO9JA&amp;ust=1365348561746202"/>
          <p:cNvSpPr>
            <a:spLocks noChangeAspect="1" noChangeArrowheads="1"/>
          </p:cNvSpPr>
          <p:nvPr/>
        </p:nvSpPr>
        <p:spPr bwMode="auto">
          <a:xfrm>
            <a:off x="63500" y="-136525"/>
            <a:ext cx="7686675" cy="581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DE6C36"/>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23559" name="AutoShape 10" descr="http://www.google.co.uk/url?sa=i&amp;source=images&amp;cd=&amp;docid=cubqdkhS1fwEPM&amp;tbnid=yHyGbTtn9LGAxM:&amp;ved=0CAUQjBwwAA&amp;url=http%3A%2F%2Fwww.richard-seaman.com%2FTravel%2FNewZealand%2FCities%2FChristchurch%2FChristchurchCathedral.jpg&amp;ei=UT9gUYzlKtKg0wWF-ID4Bw&amp;psig=AFQjCNHpqYq9R9qcN8rRm3bQFwLiaUO9JA&amp;ust=1365348561746202"/>
          <p:cNvSpPr>
            <a:spLocks noChangeAspect="1" noChangeArrowheads="1"/>
          </p:cNvSpPr>
          <p:nvPr/>
        </p:nvSpPr>
        <p:spPr bwMode="auto">
          <a:xfrm>
            <a:off x="215900" y="15875"/>
            <a:ext cx="7686675" cy="581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DE6C36"/>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23560" name="AutoShape 12" descr="http://www.google.co.uk/url?sa=i&amp;source=images&amp;cd=&amp;docid=cubqdkhS1fwEPM&amp;tbnid=yHyGbTtn9LGAxM:&amp;ved=0CAUQjBwwAA&amp;url=http%3A%2F%2Fwww.richard-seaman.com%2FTravel%2FNewZealand%2FCities%2FChristchurch%2FChristchurchCathedral.jpg&amp;ei=UT9gUYzlKtKg0wWF-ID4Bw&amp;psig=AFQjCNHpqYq9R9qcN8rRm3bQFwLiaUO9JA&amp;ust=1365348561746202"/>
          <p:cNvSpPr>
            <a:spLocks noChangeAspect="1" noChangeArrowheads="1"/>
          </p:cNvSpPr>
          <p:nvPr/>
        </p:nvSpPr>
        <p:spPr bwMode="auto">
          <a:xfrm>
            <a:off x="368300" y="168275"/>
            <a:ext cx="7686675" cy="581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DE6C36"/>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23561" name="AutoShape 14" descr="http://www.google.co.uk/url?sa=i&amp;source=images&amp;cd=&amp;docid=cubqdkhS1fwEPM&amp;tbnid=yHyGbTtn9LGAxM:&amp;ved=0CAUQjBwwAA&amp;url=http%3A%2F%2Fwww.richard-seaman.com%2FTravel%2FNewZealand%2FCities%2FChristchurch%2FChristchurchCathedral.jpg&amp;ei=UT9gUYzlKtKg0wWF-ID4Bw&amp;psig=AFQjCNHpqYq9R9qcN8rRm3bQFwLiaUO9JA&amp;ust=1365348561746202"/>
          <p:cNvSpPr>
            <a:spLocks noChangeAspect="1" noChangeArrowheads="1"/>
          </p:cNvSpPr>
          <p:nvPr/>
        </p:nvSpPr>
        <p:spPr bwMode="auto">
          <a:xfrm>
            <a:off x="520700" y="-963613"/>
            <a:ext cx="7686675" cy="581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DE6C36"/>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pic>
        <p:nvPicPr>
          <p:cNvPr id="23562" name="Content Placeholder 5"/>
          <p:cNvPicPr>
            <a:picLocks noGrp="1" noChangeAspect="1"/>
          </p:cNvPicPr>
          <p:nvPr>
            <p:ph sz="quarter" idx="1"/>
          </p:nvPr>
        </p:nvPicPr>
        <p:blipFill>
          <a:blip r:embed="rId4">
            <a:extLst>
              <a:ext uri="{28A0092B-C50C-407E-A947-70E740481C1C}">
                <a14:useLocalDpi xmlns:a14="http://schemas.microsoft.com/office/drawing/2010/main" val="0"/>
              </a:ext>
            </a:extLst>
          </a:blip>
          <a:srcRect/>
          <a:stretch>
            <a:fillRect/>
          </a:stretch>
        </p:blipFill>
        <p:spPr>
          <a:xfrm>
            <a:off x="179388" y="1773238"/>
            <a:ext cx="3886200" cy="3414712"/>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descr="\\redirection2\VDT2008R2\gpickles\My Documents\My Pictures\winner 2.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5784850"/>
            <a:ext cx="144145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2"/>
          <p:cNvSpPr>
            <a:spLocks noGrp="1" noChangeArrowheads="1"/>
          </p:cNvSpPr>
          <p:nvPr>
            <p:ph type="title"/>
          </p:nvPr>
        </p:nvSpPr>
        <p:spPr>
          <a:xfrm>
            <a:off x="506413" y="188913"/>
            <a:ext cx="8229600" cy="1143000"/>
          </a:xfrm>
        </p:spPr>
        <p:txBody>
          <a:bodyPr/>
          <a:lstStyle/>
          <a:p>
            <a:pPr eaLnBrk="1" hangingPunct="1"/>
            <a:r>
              <a:rPr lang="en-US" altLang="en-US" sz="4000" b="1"/>
              <a:t>RESOURCING/LOGISTICS</a:t>
            </a:r>
          </a:p>
        </p:txBody>
      </p:sp>
      <p:sp>
        <p:nvSpPr>
          <p:cNvPr id="7171" name="Rectangle 3"/>
          <p:cNvSpPr>
            <a:spLocks noGrp="1" noChangeArrowheads="1"/>
          </p:cNvSpPr>
          <p:nvPr>
            <p:ph sz="quarter" idx="1"/>
          </p:nvPr>
        </p:nvSpPr>
        <p:spPr>
          <a:xfrm>
            <a:off x="506413" y="1484313"/>
            <a:ext cx="8229600" cy="4535487"/>
          </a:xfrm>
        </p:spPr>
        <p:txBody>
          <a:bodyPr>
            <a:normAutofit/>
          </a:bodyPr>
          <a:lstStyle/>
          <a:p>
            <a:pPr marL="320040" indent="-320040" eaLnBrk="1" fontAlgn="auto" hangingPunct="1">
              <a:spcAft>
                <a:spcPts val="0"/>
              </a:spcAft>
              <a:buFont typeface="Wingdings"/>
              <a:buChar char=""/>
              <a:defRPr/>
            </a:pPr>
            <a:r>
              <a:rPr lang="en-US" sz="2400" b="1" dirty="0"/>
              <a:t>Distance of NZ from main insurance centres - UK, Europe, US, Japan, Bermuda, Singapore etc</a:t>
            </a:r>
          </a:p>
          <a:p>
            <a:pPr marL="320040" indent="-320040" eaLnBrk="1" fontAlgn="auto" hangingPunct="1">
              <a:spcAft>
                <a:spcPts val="0"/>
              </a:spcAft>
              <a:buFont typeface="Wingdings"/>
              <a:buChar char=""/>
              <a:defRPr/>
            </a:pPr>
            <a:endParaRPr lang="en-US" sz="2400" b="1" dirty="0"/>
          </a:p>
          <a:p>
            <a:pPr marL="320040" indent="-320040" eaLnBrk="1" fontAlgn="auto" hangingPunct="1">
              <a:lnSpc>
                <a:spcPct val="150000"/>
              </a:lnSpc>
              <a:spcAft>
                <a:spcPts val="0"/>
              </a:spcAft>
              <a:buFont typeface="Wingdings"/>
              <a:buChar char=""/>
              <a:defRPr/>
            </a:pPr>
            <a:r>
              <a:rPr lang="en-US" sz="2400" b="1" dirty="0"/>
              <a:t>Time difference – UK/NZ often 12 hours</a:t>
            </a:r>
          </a:p>
          <a:p>
            <a:pPr marL="320040" indent="-320040" eaLnBrk="1" fontAlgn="auto" hangingPunct="1">
              <a:spcAft>
                <a:spcPts val="0"/>
              </a:spcAft>
              <a:buFont typeface="Wingdings"/>
              <a:buChar char=""/>
              <a:defRPr/>
            </a:pPr>
            <a:endParaRPr lang="en-US" sz="2400" b="1" dirty="0"/>
          </a:p>
          <a:p>
            <a:pPr marL="320040" indent="-320040" eaLnBrk="1" fontAlgn="auto" hangingPunct="1">
              <a:spcAft>
                <a:spcPts val="0"/>
              </a:spcAft>
              <a:buFont typeface="Wingdings"/>
              <a:buChar char=""/>
              <a:defRPr/>
            </a:pPr>
            <a:r>
              <a:rPr lang="en-US" sz="2400" b="1" dirty="0"/>
              <a:t>Overwhelmed – local NZ Claims operations, adjusting, engineers, quantity surveyors etc</a:t>
            </a:r>
          </a:p>
          <a:p>
            <a:pPr marL="320040" indent="-320040" eaLnBrk="1" fontAlgn="auto" hangingPunct="1">
              <a:spcAft>
                <a:spcPts val="0"/>
              </a:spcAft>
              <a:buFont typeface="Wingdings"/>
              <a:buChar char=""/>
              <a:defRPr/>
            </a:pPr>
            <a:endParaRPr lang="en-US" sz="2400" b="1" dirty="0"/>
          </a:p>
          <a:p>
            <a:pPr marL="320040" indent="-320040" eaLnBrk="1" fontAlgn="auto" hangingPunct="1">
              <a:spcAft>
                <a:spcPts val="0"/>
              </a:spcAft>
              <a:buFont typeface="Wingdings"/>
              <a:buChar char=""/>
              <a:defRPr/>
            </a:pPr>
            <a:r>
              <a:rPr lang="en-US" sz="2400" b="1" dirty="0"/>
              <a:t>Both in terms of pure numbers of people and also CAT/major loss experience</a:t>
            </a:r>
          </a:p>
          <a:p>
            <a:pPr marL="640080" lvl="1" indent="-274320" eaLnBrk="1" fontAlgn="auto" hangingPunct="1">
              <a:spcAft>
                <a:spcPts val="0"/>
              </a:spcAft>
              <a:buFont typeface="Wingdings 2"/>
              <a:buChar char=""/>
              <a:defRPr/>
            </a:pPr>
            <a:endParaRPr lang="en-US" sz="2400" dirty="0"/>
          </a:p>
          <a:p>
            <a:pPr marL="457200" lvl="1" indent="0" eaLnBrk="1" fontAlgn="auto" hangingPunct="1">
              <a:spcAft>
                <a:spcPts val="0"/>
              </a:spcAft>
              <a:buFontTx/>
              <a:buNone/>
              <a:defRPr/>
            </a:pPr>
            <a:endParaRPr lang="en-US" sz="2400" dirty="0"/>
          </a:p>
        </p:txBody>
      </p:sp>
      <p:pic>
        <p:nvPicPr>
          <p:cNvPr id="33797" name="Picture 4" descr="Logo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6237288"/>
            <a:ext cx="221932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12775" y="228600"/>
            <a:ext cx="8153400" cy="990600"/>
          </a:xfrm>
        </p:spPr>
        <p:txBody>
          <a:bodyPr/>
          <a:lstStyle/>
          <a:p>
            <a:pPr eaLnBrk="1" hangingPunct="1"/>
            <a:r>
              <a:rPr lang="en-US" altLang="en-US" sz="4000" b="1"/>
              <a:t>RESOURCING/LOGISTICS</a:t>
            </a:r>
          </a:p>
        </p:txBody>
      </p:sp>
      <p:sp>
        <p:nvSpPr>
          <p:cNvPr id="8195" name="Rectangle 3"/>
          <p:cNvSpPr>
            <a:spLocks noGrp="1" noChangeArrowheads="1"/>
          </p:cNvSpPr>
          <p:nvPr>
            <p:ph sz="quarter" idx="1"/>
          </p:nvPr>
        </p:nvSpPr>
        <p:spPr>
          <a:xfrm>
            <a:off x="250825" y="1592263"/>
            <a:ext cx="4967288" cy="4176712"/>
          </a:xfrm>
        </p:spPr>
        <p:txBody>
          <a:bodyPr>
            <a:normAutofit fontScale="92500" lnSpcReduction="20000"/>
          </a:bodyPr>
          <a:lstStyle/>
          <a:p>
            <a:pPr marL="320040" indent="-320040" eaLnBrk="1" fontAlgn="auto" hangingPunct="1">
              <a:spcAft>
                <a:spcPts val="0"/>
              </a:spcAft>
              <a:buFont typeface="Wingdings"/>
              <a:buChar char=""/>
              <a:defRPr/>
            </a:pPr>
            <a:r>
              <a:rPr lang="en-US" sz="2800" b="1" dirty="0"/>
              <a:t>Solution</a:t>
            </a:r>
          </a:p>
          <a:p>
            <a:pPr marL="320040" indent="-320040" eaLnBrk="1" fontAlgn="auto" hangingPunct="1">
              <a:spcAft>
                <a:spcPts val="0"/>
              </a:spcAft>
              <a:buFont typeface="Wingdings"/>
              <a:buChar char=""/>
              <a:defRPr/>
            </a:pPr>
            <a:endParaRPr lang="en-US" sz="2800" b="1" dirty="0"/>
          </a:p>
          <a:p>
            <a:pPr marL="320040" indent="-320040" eaLnBrk="1" fontAlgn="auto" hangingPunct="1">
              <a:spcAft>
                <a:spcPts val="0"/>
              </a:spcAft>
              <a:buFont typeface="Wingdings"/>
              <a:buChar char=""/>
              <a:defRPr/>
            </a:pPr>
            <a:r>
              <a:rPr lang="en-US" sz="2800" b="1" dirty="0"/>
              <a:t>Import Claims professionals to NZ</a:t>
            </a:r>
          </a:p>
          <a:p>
            <a:pPr marL="320040" indent="-320040" eaLnBrk="1" fontAlgn="auto" hangingPunct="1">
              <a:spcAft>
                <a:spcPts val="0"/>
              </a:spcAft>
              <a:buFont typeface="Wingdings"/>
              <a:buChar char=""/>
              <a:defRPr/>
            </a:pPr>
            <a:endParaRPr lang="en-US" sz="2800" b="1" dirty="0"/>
          </a:p>
          <a:p>
            <a:pPr marL="320040" indent="-320040" eaLnBrk="1" fontAlgn="auto" hangingPunct="1">
              <a:spcAft>
                <a:spcPts val="0"/>
              </a:spcAft>
              <a:buFont typeface="Wingdings"/>
              <a:buChar char=""/>
              <a:defRPr/>
            </a:pPr>
            <a:r>
              <a:rPr lang="en-US" sz="2800" b="1" dirty="0"/>
              <a:t>‘Front-end load’ overall Claims handling and individual major loss cases</a:t>
            </a:r>
          </a:p>
          <a:p>
            <a:pPr marL="320040" indent="-320040" eaLnBrk="1" fontAlgn="auto" hangingPunct="1">
              <a:spcAft>
                <a:spcPts val="0"/>
              </a:spcAft>
              <a:buFont typeface="Wingdings"/>
              <a:buChar char=""/>
              <a:defRPr/>
            </a:pPr>
            <a:endParaRPr lang="en-US" sz="2800" b="1" dirty="0"/>
          </a:p>
          <a:p>
            <a:pPr marL="0" indent="0" eaLnBrk="1" fontAlgn="auto" hangingPunct="1">
              <a:spcAft>
                <a:spcPts val="0"/>
              </a:spcAft>
              <a:buFontTx/>
              <a:buNone/>
              <a:defRPr/>
            </a:pPr>
            <a:r>
              <a:rPr lang="en-US" sz="2000" b="1" dirty="0"/>
              <a:t>NB – problems of bringing in external expertise – cultural issues; local knowledge; ‘revolving doors’ of people working on ‘rolling’ basis</a:t>
            </a:r>
            <a:r>
              <a:rPr lang="en-US" sz="2000" dirty="0"/>
              <a:t> </a:t>
            </a:r>
          </a:p>
        </p:txBody>
      </p:sp>
      <p:pic>
        <p:nvPicPr>
          <p:cNvPr id="34820" name="Picture 4" descr="Logo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688" y="6237288"/>
            <a:ext cx="221932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5" descr="\\redirection2\VDT2008R2\gpickles\My Documents\My Pictures\winner 2.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88" y="5784850"/>
            <a:ext cx="1404937"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6" descr="\\redirection2\VDT2008R2\bfitzgerald\My Documents\My Pictures\Photos for powerpoint for New Zealand cat\mqG3m93MMGftP6SRVmRLPhMLkN3YBv724jSlFH_lcyk,Q_BY_P1fbRQ5Pq0s8vdt1OKMv9kaXhjRPhH_kdOt0N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163" y="2492375"/>
            <a:ext cx="3254375"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redirection2\VDT2008R2\gpickles\My Documents\My Pictures\winner 2.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64200"/>
            <a:ext cx="1411288"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2"/>
          <p:cNvSpPr>
            <a:spLocks noGrp="1" noChangeArrowheads="1"/>
          </p:cNvSpPr>
          <p:nvPr>
            <p:ph type="title"/>
          </p:nvPr>
        </p:nvSpPr>
        <p:spPr>
          <a:xfrm>
            <a:off x="457200" y="44450"/>
            <a:ext cx="8229600" cy="1143000"/>
          </a:xfrm>
        </p:spPr>
        <p:txBody>
          <a:bodyPr/>
          <a:lstStyle/>
          <a:p>
            <a:pPr eaLnBrk="1" hangingPunct="1"/>
            <a:r>
              <a:rPr lang="en-US" altLang="en-US" sz="4000" b="1"/>
              <a:t>ALLOCATION</a:t>
            </a:r>
          </a:p>
        </p:txBody>
      </p:sp>
      <p:sp>
        <p:nvSpPr>
          <p:cNvPr id="22531" name="Rectangle 3"/>
          <p:cNvSpPr>
            <a:spLocks noGrp="1" noChangeArrowheads="1"/>
          </p:cNvSpPr>
          <p:nvPr>
            <p:ph sz="quarter" idx="1"/>
          </p:nvPr>
        </p:nvSpPr>
        <p:spPr>
          <a:xfrm>
            <a:off x="506413" y="1582738"/>
            <a:ext cx="5865812" cy="4752975"/>
          </a:xfrm>
        </p:spPr>
        <p:txBody>
          <a:bodyPr>
            <a:normAutofit lnSpcReduction="10000"/>
          </a:bodyPr>
          <a:lstStyle/>
          <a:p>
            <a:pPr marL="320040" indent="-320040" eaLnBrk="1" fontAlgn="auto" hangingPunct="1">
              <a:spcAft>
                <a:spcPts val="0"/>
              </a:spcAft>
              <a:buFont typeface="Wingdings"/>
              <a:buChar char=""/>
              <a:defRPr/>
            </a:pPr>
            <a:r>
              <a:rPr lang="en-US" sz="2600" b="1" dirty="0"/>
              <a:t>Five main events</a:t>
            </a:r>
            <a:br>
              <a:rPr lang="en-US" sz="2600" b="1" dirty="0"/>
            </a:br>
            <a:endParaRPr lang="en-US" sz="2600" b="1" dirty="0"/>
          </a:p>
          <a:p>
            <a:pPr marL="320040" indent="-320040" eaLnBrk="1" fontAlgn="auto" hangingPunct="1">
              <a:spcAft>
                <a:spcPts val="0"/>
              </a:spcAft>
              <a:buFont typeface="Wingdings"/>
              <a:buChar char=""/>
              <a:defRPr/>
            </a:pPr>
            <a:r>
              <a:rPr lang="en-US" sz="2600" b="1" dirty="0"/>
              <a:t>Proper allocation to each essential</a:t>
            </a:r>
            <a:br>
              <a:rPr lang="en-US" sz="2600" b="1" dirty="0"/>
            </a:br>
            <a:endParaRPr lang="en-US" sz="2600" b="1" dirty="0"/>
          </a:p>
          <a:p>
            <a:pPr marL="320040" indent="-320040" eaLnBrk="1" fontAlgn="auto" hangingPunct="1">
              <a:spcAft>
                <a:spcPts val="0"/>
              </a:spcAft>
              <a:buFont typeface="Wingdings"/>
              <a:buChar char=""/>
              <a:defRPr/>
            </a:pPr>
            <a:r>
              <a:rPr lang="en-US" sz="2600" b="1" dirty="0"/>
              <a:t>Especially where reinsurance programme covers different events/years</a:t>
            </a:r>
            <a:br>
              <a:rPr lang="en-US" sz="2600" b="1" dirty="0"/>
            </a:br>
            <a:endParaRPr lang="en-US" sz="2600" b="1" dirty="0"/>
          </a:p>
          <a:p>
            <a:pPr marL="320040" indent="-320040" eaLnBrk="1" fontAlgn="auto" hangingPunct="1">
              <a:spcAft>
                <a:spcPts val="0"/>
              </a:spcAft>
              <a:buFont typeface="Wingdings"/>
              <a:buChar char=""/>
              <a:defRPr/>
            </a:pPr>
            <a:r>
              <a:rPr lang="en-US" sz="2600" b="1" dirty="0"/>
              <a:t>Also affects – number of deductibles; limits per event/year; ‘Reinstatement of Sum Insured’ clauses; Business Interruption losses</a:t>
            </a:r>
          </a:p>
          <a:p>
            <a:pPr marL="320040" indent="-320040" eaLnBrk="1" fontAlgn="auto" hangingPunct="1">
              <a:lnSpc>
                <a:spcPct val="150000"/>
              </a:lnSpc>
              <a:spcAft>
                <a:spcPts val="0"/>
              </a:spcAft>
              <a:buFont typeface="Wingdings"/>
              <a:buChar char=""/>
              <a:defRPr/>
            </a:pPr>
            <a:endParaRPr lang="en-US" sz="2800" dirty="0"/>
          </a:p>
          <a:p>
            <a:pPr marL="320040" indent="-320040" eaLnBrk="1" fontAlgn="auto" hangingPunct="1">
              <a:spcAft>
                <a:spcPts val="0"/>
              </a:spcAft>
              <a:buFont typeface="Wingdings"/>
              <a:buChar char=""/>
              <a:defRPr/>
            </a:pPr>
            <a:endParaRPr lang="en-US" sz="2800" dirty="0"/>
          </a:p>
          <a:p>
            <a:pPr marL="320040" indent="-320040" eaLnBrk="1" fontAlgn="auto" hangingPunct="1">
              <a:spcAft>
                <a:spcPts val="0"/>
              </a:spcAft>
              <a:buFont typeface="Wingdings"/>
              <a:buChar char=""/>
              <a:defRPr/>
            </a:pPr>
            <a:endParaRPr lang="en-US" sz="2800" dirty="0"/>
          </a:p>
        </p:txBody>
      </p:sp>
      <p:pic>
        <p:nvPicPr>
          <p:cNvPr id="35845" name="Picture 4" descr="Logo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6237288"/>
            <a:ext cx="221932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6" descr="\\redirection2\VDT2008R2\bfitzgerald\My Documents\My Pictures\Photos for powerpoint for New Zealand cat\90XEP1Mbmo7rhMoleq1hcnLZZQePr7mGCdwGTfE98mU,og2JbSqg7qnD8TsBadC0UiJsvMEM3aZlyIIRSSb0Ae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2781300"/>
            <a:ext cx="2930525" cy="195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5" descr="\\redirection2\VDT2008R2\gpickles\My Documents\My Pictures\winner 2.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05488"/>
            <a:ext cx="1404938"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2"/>
          <p:cNvSpPr>
            <a:spLocks noGrp="1" noChangeArrowheads="1"/>
          </p:cNvSpPr>
          <p:nvPr>
            <p:ph type="title"/>
          </p:nvPr>
        </p:nvSpPr>
        <p:spPr>
          <a:xfrm>
            <a:off x="612775" y="228600"/>
            <a:ext cx="8153400" cy="990600"/>
          </a:xfrm>
        </p:spPr>
        <p:txBody>
          <a:bodyPr/>
          <a:lstStyle/>
          <a:p>
            <a:pPr eaLnBrk="1" hangingPunct="1"/>
            <a:r>
              <a:rPr lang="en-US" altLang="en-US" sz="4000" b="1"/>
              <a:t>ALLOCATION</a:t>
            </a:r>
          </a:p>
        </p:txBody>
      </p:sp>
      <p:sp>
        <p:nvSpPr>
          <p:cNvPr id="23555" name="Rectangle 3"/>
          <p:cNvSpPr>
            <a:spLocks noGrp="1" noChangeArrowheads="1"/>
          </p:cNvSpPr>
          <p:nvPr>
            <p:ph sz="quarter" idx="1"/>
          </p:nvPr>
        </p:nvSpPr>
        <p:spPr>
          <a:xfrm>
            <a:off x="468313" y="1568450"/>
            <a:ext cx="3814762" cy="4752975"/>
          </a:xfrm>
        </p:spPr>
        <p:txBody>
          <a:bodyPr>
            <a:normAutofit fontScale="92500" lnSpcReduction="10000"/>
          </a:bodyPr>
          <a:lstStyle/>
          <a:p>
            <a:pPr marL="320040" indent="-320040" eaLnBrk="1" fontAlgn="auto" hangingPunct="1">
              <a:lnSpc>
                <a:spcPct val="150000"/>
              </a:lnSpc>
              <a:spcAft>
                <a:spcPts val="0"/>
              </a:spcAft>
              <a:buFont typeface="Wingdings"/>
              <a:buChar char=""/>
              <a:defRPr/>
            </a:pPr>
            <a:r>
              <a:rPr lang="en-US" sz="2400" b="1" dirty="0"/>
              <a:t>Solution</a:t>
            </a:r>
          </a:p>
          <a:p>
            <a:pPr marL="320040" indent="-320040" eaLnBrk="1" fontAlgn="auto" hangingPunct="1">
              <a:spcAft>
                <a:spcPts val="0"/>
              </a:spcAft>
              <a:buFont typeface="Wingdings"/>
              <a:buChar char=""/>
              <a:defRPr/>
            </a:pPr>
            <a:endParaRPr lang="en-US" sz="2400" b="1" dirty="0"/>
          </a:p>
          <a:p>
            <a:pPr marL="320040" indent="-320040" eaLnBrk="1" fontAlgn="auto" hangingPunct="1">
              <a:spcAft>
                <a:spcPts val="0"/>
              </a:spcAft>
              <a:buFont typeface="Wingdings"/>
              <a:buChar char=""/>
              <a:defRPr/>
            </a:pPr>
            <a:r>
              <a:rPr lang="en-US" sz="2400" b="1" dirty="0"/>
              <a:t>Deal with allocation issue on discrete basis – specialist team</a:t>
            </a:r>
          </a:p>
          <a:p>
            <a:pPr marL="320040" indent="-320040" eaLnBrk="1" fontAlgn="auto" hangingPunct="1">
              <a:spcAft>
                <a:spcPts val="0"/>
              </a:spcAft>
              <a:buFont typeface="Wingdings"/>
              <a:buChar char=""/>
              <a:defRPr/>
            </a:pPr>
            <a:endParaRPr lang="en-US" sz="2400" b="1" dirty="0"/>
          </a:p>
          <a:p>
            <a:pPr marL="320040" indent="-320040" eaLnBrk="1" fontAlgn="auto" hangingPunct="1">
              <a:spcAft>
                <a:spcPts val="0"/>
              </a:spcAft>
              <a:buFont typeface="Wingdings"/>
              <a:buChar char=""/>
              <a:defRPr/>
            </a:pPr>
            <a:r>
              <a:rPr lang="en-US" sz="2400" b="1" dirty="0"/>
              <a:t>Provide clear Guidelines to Claims personnel, adjusters, retained engineers etc</a:t>
            </a:r>
          </a:p>
          <a:p>
            <a:pPr marL="320040" indent="-320040" eaLnBrk="1" fontAlgn="auto" hangingPunct="1">
              <a:spcAft>
                <a:spcPts val="0"/>
              </a:spcAft>
              <a:buFont typeface="Wingdings"/>
              <a:buChar char=""/>
              <a:defRPr/>
            </a:pPr>
            <a:endParaRPr lang="en-US" sz="2400" b="1" dirty="0"/>
          </a:p>
          <a:p>
            <a:pPr marL="320040" indent="-320040" eaLnBrk="1" fontAlgn="auto" hangingPunct="1">
              <a:spcAft>
                <a:spcPts val="0"/>
              </a:spcAft>
              <a:buFont typeface="Wingdings"/>
              <a:buChar char=""/>
              <a:defRPr/>
            </a:pPr>
            <a:r>
              <a:rPr lang="en-US" sz="2400" b="1" dirty="0"/>
              <a:t>Ensure detailed, preferably contemporaneous recording of events</a:t>
            </a:r>
          </a:p>
        </p:txBody>
      </p:sp>
      <p:pic>
        <p:nvPicPr>
          <p:cNvPr id="36869" name="Picture 4" descr="Logo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6237288"/>
            <a:ext cx="221932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6" descr="\\redirection2\VDT2008R2\bfitzgerald\My Documents\My Pictures\Photos for powerpoint for New Zealand cat\Zww6fsFhJIHMwlBwGENZQ1IlMpJ3NGnjhwAkFitZNn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1688" y="2492375"/>
            <a:ext cx="3840162"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115888"/>
            <a:ext cx="8229600" cy="1152525"/>
          </a:xfrm>
        </p:spPr>
        <p:txBody>
          <a:bodyPr/>
          <a:lstStyle/>
          <a:p>
            <a:pPr eaLnBrk="1" hangingPunct="1"/>
            <a:r>
              <a:rPr lang="en-US" altLang="en-US" sz="4000" b="1"/>
              <a:t>CODE UPGRADE/</a:t>
            </a:r>
            <a:br>
              <a:rPr lang="en-US" altLang="en-US" sz="4000" b="1"/>
            </a:br>
            <a:r>
              <a:rPr lang="en-US" altLang="en-US" sz="4000" b="1"/>
              <a:t>SEISMIC STRENGTHENING</a:t>
            </a:r>
          </a:p>
        </p:txBody>
      </p:sp>
      <p:sp>
        <p:nvSpPr>
          <p:cNvPr id="37891" name="Rectangle 3"/>
          <p:cNvSpPr>
            <a:spLocks noGrp="1" noChangeArrowheads="1"/>
          </p:cNvSpPr>
          <p:nvPr>
            <p:ph sz="quarter" idx="1"/>
          </p:nvPr>
        </p:nvSpPr>
        <p:spPr>
          <a:xfrm>
            <a:off x="395288" y="1700213"/>
            <a:ext cx="8229600" cy="4824412"/>
          </a:xfrm>
        </p:spPr>
        <p:txBody>
          <a:bodyPr/>
          <a:lstStyle/>
          <a:p>
            <a:pPr eaLnBrk="1" hangingPunct="1"/>
            <a:r>
              <a:rPr lang="en-US" altLang="en-US" sz="2700" b="1"/>
              <a:t>Flows from ‘Local Authority/Public Authority’ (Code Upgrade) clause in insurance policy</a:t>
            </a:r>
            <a:br>
              <a:rPr lang="en-US" altLang="en-US" sz="2700" b="1"/>
            </a:br>
            <a:endParaRPr lang="en-US" altLang="en-US" sz="2700" b="1"/>
          </a:p>
          <a:p>
            <a:pPr eaLnBrk="1" hangingPunct="1"/>
            <a:r>
              <a:rPr lang="en-US" altLang="en-US" sz="2700" b="1"/>
              <a:t>Pressures from Government; local Christchurch authorities; professional bodies, especially engineers</a:t>
            </a:r>
            <a:br>
              <a:rPr lang="en-US" altLang="en-US" sz="2700" b="1"/>
            </a:br>
            <a:endParaRPr lang="en-US" altLang="en-US" sz="2700" b="1"/>
          </a:p>
          <a:p>
            <a:pPr eaLnBrk="1" hangingPunct="1"/>
            <a:r>
              <a:rPr lang="en-US" altLang="en-US" sz="2700" b="1"/>
              <a:t>Significant potential extra costs</a:t>
            </a:r>
            <a:br>
              <a:rPr lang="en-US" altLang="en-US" sz="2700" b="1"/>
            </a:br>
            <a:endParaRPr lang="en-US" altLang="en-US" sz="2700" b="1"/>
          </a:p>
          <a:p>
            <a:pPr eaLnBrk="1" hangingPunct="1"/>
            <a:r>
              <a:rPr lang="en-US" altLang="en-US" sz="2700" b="1"/>
              <a:t>‘Future-proofing’ not covered by policies</a:t>
            </a:r>
          </a:p>
          <a:p>
            <a:pPr eaLnBrk="1" hangingPunct="1"/>
            <a:endParaRPr lang="en-US" altLang="en-US" sz="2700"/>
          </a:p>
          <a:p>
            <a:pPr eaLnBrk="1" hangingPunct="1"/>
            <a:endParaRPr lang="en-US" altLang="en-US" sz="2800"/>
          </a:p>
        </p:txBody>
      </p:sp>
      <p:pic>
        <p:nvPicPr>
          <p:cNvPr id="37892" name="Picture 4" descr="Logo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688" y="6237288"/>
            <a:ext cx="221932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5" descr="\\redirection2\VDT2008R2\gpickles\My Documents\My Pictures\winner 2.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88" y="5716588"/>
            <a:ext cx="1411287"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12775" y="228600"/>
            <a:ext cx="8153400" cy="990600"/>
          </a:xfrm>
        </p:spPr>
        <p:txBody>
          <a:bodyPr/>
          <a:lstStyle/>
          <a:p>
            <a:pPr eaLnBrk="1" hangingPunct="1"/>
            <a:r>
              <a:rPr lang="en-US" altLang="en-US" sz="4000" b="1"/>
              <a:t>CODE UPGRADE/</a:t>
            </a:r>
            <a:br>
              <a:rPr lang="en-US" altLang="en-US" sz="4000" b="1"/>
            </a:br>
            <a:r>
              <a:rPr lang="en-US" altLang="en-US" sz="4000" b="1"/>
              <a:t>SEISMIC STRENGTHENING</a:t>
            </a:r>
          </a:p>
        </p:txBody>
      </p:sp>
      <p:sp>
        <p:nvSpPr>
          <p:cNvPr id="25603" name="Rectangle 3"/>
          <p:cNvSpPr>
            <a:spLocks noGrp="1" noChangeArrowheads="1"/>
          </p:cNvSpPr>
          <p:nvPr>
            <p:ph sz="quarter" idx="1"/>
          </p:nvPr>
        </p:nvSpPr>
        <p:spPr>
          <a:xfrm>
            <a:off x="468313" y="1630363"/>
            <a:ext cx="4824412" cy="4319587"/>
          </a:xfrm>
        </p:spPr>
        <p:txBody>
          <a:bodyPr>
            <a:normAutofit fontScale="92500" lnSpcReduction="20000"/>
          </a:bodyPr>
          <a:lstStyle/>
          <a:p>
            <a:pPr marL="320040" indent="-320040" eaLnBrk="1" fontAlgn="auto" hangingPunct="1">
              <a:spcAft>
                <a:spcPts val="0"/>
              </a:spcAft>
              <a:buFont typeface="Wingdings"/>
              <a:buChar char=""/>
              <a:defRPr/>
            </a:pPr>
            <a:r>
              <a:rPr lang="en-US" sz="2400" b="1" dirty="0"/>
              <a:t>Solution</a:t>
            </a:r>
          </a:p>
          <a:p>
            <a:pPr marL="320040" indent="-320040" eaLnBrk="1" fontAlgn="auto" hangingPunct="1">
              <a:spcAft>
                <a:spcPts val="0"/>
              </a:spcAft>
              <a:buFont typeface="Wingdings"/>
              <a:buChar char=""/>
              <a:defRPr/>
            </a:pPr>
            <a:endParaRPr lang="en-US" sz="2400" b="1" dirty="0"/>
          </a:p>
          <a:p>
            <a:pPr marL="320040" indent="-320040" eaLnBrk="1" fontAlgn="auto" hangingPunct="1">
              <a:spcAft>
                <a:spcPts val="0"/>
              </a:spcAft>
              <a:buFont typeface="Wingdings"/>
              <a:buChar char=""/>
              <a:defRPr/>
            </a:pPr>
            <a:r>
              <a:rPr lang="en-US" sz="2400" b="1" dirty="0"/>
              <a:t>Obtain top-flight legal advice</a:t>
            </a:r>
          </a:p>
          <a:p>
            <a:pPr marL="320040" indent="-320040" eaLnBrk="1" fontAlgn="auto" hangingPunct="1">
              <a:spcAft>
                <a:spcPts val="0"/>
              </a:spcAft>
              <a:buFont typeface="Wingdings"/>
              <a:buChar char=""/>
              <a:defRPr/>
            </a:pPr>
            <a:endParaRPr lang="en-US" sz="2400" b="1" dirty="0"/>
          </a:p>
          <a:p>
            <a:pPr marL="320040" indent="-320040" eaLnBrk="1" fontAlgn="auto" hangingPunct="1">
              <a:spcAft>
                <a:spcPts val="0"/>
              </a:spcAft>
              <a:buFont typeface="Wingdings"/>
              <a:buChar char=""/>
              <a:defRPr/>
            </a:pPr>
            <a:r>
              <a:rPr lang="en-US" sz="2400" b="1" dirty="0"/>
              <a:t>Understand engineering issues and NZ legislation</a:t>
            </a:r>
          </a:p>
          <a:p>
            <a:pPr marL="320040" indent="-320040" eaLnBrk="1" fontAlgn="auto" hangingPunct="1">
              <a:spcAft>
                <a:spcPts val="0"/>
              </a:spcAft>
              <a:buFont typeface="Wingdings"/>
              <a:buChar char=""/>
              <a:defRPr/>
            </a:pPr>
            <a:endParaRPr lang="en-US" sz="2400" b="1" dirty="0"/>
          </a:p>
          <a:p>
            <a:pPr marL="320040" indent="-320040" eaLnBrk="1" fontAlgn="auto" hangingPunct="1">
              <a:spcAft>
                <a:spcPts val="0"/>
              </a:spcAft>
              <a:buFont typeface="Wingdings"/>
              <a:buChar char=""/>
              <a:defRPr/>
            </a:pPr>
            <a:r>
              <a:rPr lang="en-US" sz="2400" b="1" dirty="0"/>
              <a:t>Provide clear Guidelines to Claims personnel, adjusters, retained engineers etc</a:t>
            </a:r>
          </a:p>
          <a:p>
            <a:pPr marL="320040" indent="-320040" eaLnBrk="1" fontAlgn="auto" hangingPunct="1">
              <a:spcAft>
                <a:spcPts val="0"/>
              </a:spcAft>
              <a:buFont typeface="Wingdings"/>
              <a:buChar char=""/>
              <a:defRPr/>
            </a:pPr>
            <a:endParaRPr lang="en-US" sz="2400" b="1" dirty="0"/>
          </a:p>
          <a:p>
            <a:pPr marL="320040" indent="-320040" eaLnBrk="1" fontAlgn="auto" hangingPunct="1">
              <a:spcAft>
                <a:spcPts val="0"/>
              </a:spcAft>
              <a:buFont typeface="Wingdings"/>
              <a:buChar char=""/>
              <a:defRPr/>
            </a:pPr>
            <a:r>
              <a:rPr lang="en-US" sz="2400" b="1" dirty="0"/>
              <a:t>Maintain consistent stance</a:t>
            </a:r>
          </a:p>
        </p:txBody>
      </p:sp>
      <p:pic>
        <p:nvPicPr>
          <p:cNvPr id="38916" name="Picture 4" descr="Logo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688" y="6237288"/>
            <a:ext cx="221932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5" descr="\\redirection2\VDT2008R2\gpickles\My Documents\My Pictures\winner 2.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5805488"/>
            <a:ext cx="141128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6" descr="\\redirection2\VDT2008R2\bfitzgerald\My Documents\My Pictures\Photos for powerpoint for New Zealand cat\w2MlGm6uOHgSNHu7M2n936cwrQ7EKg8yO4GXp4yyyk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163" y="2600325"/>
            <a:ext cx="3216275"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12775" y="228600"/>
            <a:ext cx="8153400" cy="990600"/>
          </a:xfrm>
        </p:spPr>
        <p:txBody>
          <a:bodyPr/>
          <a:lstStyle/>
          <a:p>
            <a:pPr eaLnBrk="1" hangingPunct="1"/>
            <a:r>
              <a:rPr lang="en-US" altLang="en-US" sz="4000" b="1"/>
              <a:t>COVERAGE</a:t>
            </a:r>
          </a:p>
        </p:txBody>
      </p:sp>
      <p:sp>
        <p:nvSpPr>
          <p:cNvPr id="14339" name="Rectangle 3"/>
          <p:cNvSpPr>
            <a:spLocks noGrp="1" noChangeArrowheads="1"/>
          </p:cNvSpPr>
          <p:nvPr>
            <p:ph sz="quarter" idx="1"/>
          </p:nvPr>
        </p:nvSpPr>
        <p:spPr>
          <a:xfrm>
            <a:off x="506413" y="1989138"/>
            <a:ext cx="4137025" cy="3671887"/>
          </a:xfrm>
        </p:spPr>
        <p:txBody>
          <a:bodyPr>
            <a:normAutofit fontScale="92500" lnSpcReduction="10000"/>
          </a:bodyPr>
          <a:lstStyle/>
          <a:p>
            <a:pPr marL="0" indent="0" eaLnBrk="1" fontAlgn="auto" hangingPunct="1">
              <a:spcAft>
                <a:spcPts val="0"/>
              </a:spcAft>
              <a:buFontTx/>
              <a:buNone/>
              <a:defRPr/>
            </a:pPr>
            <a:r>
              <a:rPr lang="en-US" sz="2800" b="1" dirty="0"/>
              <a:t>Local NZ issues</a:t>
            </a:r>
          </a:p>
          <a:p>
            <a:pPr marL="0" indent="0" eaLnBrk="1" fontAlgn="auto" hangingPunct="1">
              <a:spcAft>
                <a:spcPts val="0"/>
              </a:spcAft>
              <a:buFontTx/>
              <a:buNone/>
              <a:defRPr/>
            </a:pPr>
            <a:endParaRPr lang="en-US" sz="2800" b="1" dirty="0"/>
          </a:p>
          <a:p>
            <a:pPr marL="320040" indent="-320040" eaLnBrk="1" fontAlgn="auto" hangingPunct="1">
              <a:spcAft>
                <a:spcPts val="0"/>
              </a:spcAft>
              <a:buFont typeface="Wingdings"/>
              <a:buChar char=""/>
              <a:defRPr/>
            </a:pPr>
            <a:r>
              <a:rPr lang="en-US" sz="2800" b="1" dirty="0"/>
              <a:t>No Average on commercial property policies</a:t>
            </a:r>
          </a:p>
          <a:p>
            <a:pPr marL="320040" indent="-320040" eaLnBrk="1" fontAlgn="auto" hangingPunct="1">
              <a:spcAft>
                <a:spcPts val="0"/>
              </a:spcAft>
              <a:buFont typeface="Wingdings"/>
              <a:buChar char=""/>
              <a:defRPr/>
            </a:pPr>
            <a:endParaRPr lang="en-US" sz="2800" b="1" dirty="0"/>
          </a:p>
          <a:p>
            <a:pPr marL="320040" indent="-320040" eaLnBrk="1" fontAlgn="auto" hangingPunct="1">
              <a:spcAft>
                <a:spcPts val="0"/>
              </a:spcAft>
              <a:buFont typeface="Wingdings"/>
              <a:buChar char=""/>
              <a:defRPr/>
            </a:pPr>
            <a:r>
              <a:rPr lang="en-US" sz="2800" b="1" dirty="0"/>
              <a:t>No sums insured on domestic (personal lines) policies</a:t>
            </a:r>
          </a:p>
        </p:txBody>
      </p:sp>
      <p:pic>
        <p:nvPicPr>
          <p:cNvPr id="39940" name="Picture 4" descr="Logo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688" y="6237288"/>
            <a:ext cx="221932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5" descr="\\redirection2\VDT2008R2\gpickles\My Documents\My Pictures\winner 2.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5805488"/>
            <a:ext cx="141128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6" descr="\\redirection2\VDT2008R2\bfitzgerald\My Documents\My Pictures\Photos for powerpoint for New Zealand cat\gsEIC4RRBaVXuUjuDH61wqnrc6XgzRexbe35wioWkfQ.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2650" y="2565400"/>
            <a:ext cx="3648075"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sz="4000" b="1"/>
              <a:t>COVERAGE</a:t>
            </a:r>
          </a:p>
        </p:txBody>
      </p:sp>
      <p:sp>
        <p:nvSpPr>
          <p:cNvPr id="15363" name="Rectangle 3"/>
          <p:cNvSpPr>
            <a:spLocks noGrp="1" noChangeArrowheads="1"/>
          </p:cNvSpPr>
          <p:nvPr>
            <p:ph sz="quarter" idx="1"/>
          </p:nvPr>
        </p:nvSpPr>
        <p:spPr>
          <a:xfrm>
            <a:off x="323850" y="1268413"/>
            <a:ext cx="4679950" cy="4572000"/>
          </a:xfrm>
        </p:spPr>
        <p:txBody>
          <a:bodyPr>
            <a:noAutofit/>
          </a:bodyPr>
          <a:lstStyle/>
          <a:p>
            <a:pPr marL="0" indent="0" eaLnBrk="1" fontAlgn="auto" hangingPunct="1">
              <a:spcAft>
                <a:spcPts val="0"/>
              </a:spcAft>
              <a:buFontTx/>
              <a:buNone/>
              <a:defRPr/>
            </a:pPr>
            <a:endParaRPr lang="en-US" sz="2400" dirty="0"/>
          </a:p>
          <a:p>
            <a:pPr marL="0" indent="0" eaLnBrk="1" fontAlgn="auto" hangingPunct="1">
              <a:spcAft>
                <a:spcPts val="0"/>
              </a:spcAft>
              <a:buFontTx/>
              <a:buNone/>
              <a:defRPr/>
            </a:pPr>
            <a:r>
              <a:rPr lang="en-US" sz="2400" b="1" dirty="0"/>
              <a:t>EQ CAT specific issues –</a:t>
            </a:r>
          </a:p>
          <a:p>
            <a:pPr marL="320040" indent="-320040" eaLnBrk="1" fontAlgn="auto" hangingPunct="1">
              <a:spcAft>
                <a:spcPts val="0"/>
              </a:spcAft>
              <a:buFont typeface="Wingdings"/>
              <a:buChar char=""/>
              <a:defRPr/>
            </a:pPr>
            <a:endParaRPr lang="en-US" sz="2400" b="1" dirty="0"/>
          </a:p>
          <a:p>
            <a:pPr marL="320040" indent="-320040" eaLnBrk="1" fontAlgn="auto" hangingPunct="1">
              <a:spcAft>
                <a:spcPts val="0"/>
              </a:spcAft>
              <a:buFont typeface="Wingdings"/>
              <a:buChar char=""/>
              <a:defRPr/>
            </a:pPr>
            <a:r>
              <a:rPr lang="en-US" sz="2400" b="1" dirty="0"/>
              <a:t>Definition of policy limits – sums insured plus margin clause; plus demolition; plus professional fees; plus inflation etc</a:t>
            </a:r>
          </a:p>
          <a:p>
            <a:pPr marL="320040" indent="-320040" eaLnBrk="1" fontAlgn="auto" hangingPunct="1">
              <a:spcAft>
                <a:spcPts val="0"/>
              </a:spcAft>
              <a:buFont typeface="Wingdings"/>
              <a:buChar char=""/>
              <a:defRPr/>
            </a:pPr>
            <a:r>
              <a:rPr lang="en-US" sz="2400" b="1" dirty="0"/>
              <a:t>Reinstatement of Sums Insured clauses</a:t>
            </a:r>
          </a:p>
          <a:p>
            <a:pPr marL="320040" indent="-320040" eaLnBrk="1" fontAlgn="auto" hangingPunct="1">
              <a:spcAft>
                <a:spcPts val="0"/>
              </a:spcAft>
              <a:buFont typeface="Wingdings"/>
              <a:buChar char=""/>
              <a:defRPr/>
            </a:pPr>
            <a:r>
              <a:rPr lang="en-US" sz="2400" b="1" dirty="0"/>
              <a:t>Reinstatement v Indemnity</a:t>
            </a:r>
          </a:p>
          <a:p>
            <a:pPr marL="0" indent="0" eaLnBrk="1" fontAlgn="auto" hangingPunct="1">
              <a:spcAft>
                <a:spcPts val="0"/>
              </a:spcAft>
              <a:buFontTx/>
              <a:buNone/>
              <a:defRPr/>
            </a:pPr>
            <a:endParaRPr lang="en-US" sz="2400" dirty="0"/>
          </a:p>
        </p:txBody>
      </p:sp>
      <p:pic>
        <p:nvPicPr>
          <p:cNvPr id="40964" name="Picture 4" descr="Logo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688" y="6237288"/>
            <a:ext cx="221932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5" descr="\\redirection2\VDT2008R2\gpickles\My Documents\My Pictures\winner 2.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5805488"/>
            <a:ext cx="141128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6" descr="\\redirection2\VDT2008R2\bfitzgerald\My Documents\My Pictures\Photos for powerpoint for New Zealand cat\lo3vAIWv_PIhMdE3vhPfo713mBXDVTw7T37b5XuLY_c.jpg"/>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283200" y="2133600"/>
            <a:ext cx="3738563" cy="3743325"/>
          </a:xfr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5" descr="\\redirection2\VDT2008R2\gpickles\My Documents\My Pictures\winner 2.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88" y="5716588"/>
            <a:ext cx="1411287"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Rectangle 2"/>
          <p:cNvSpPr>
            <a:spLocks noGrp="1" noChangeArrowheads="1"/>
          </p:cNvSpPr>
          <p:nvPr>
            <p:ph type="title"/>
          </p:nvPr>
        </p:nvSpPr>
        <p:spPr>
          <a:xfrm>
            <a:off x="395288" y="-104775"/>
            <a:ext cx="8229600" cy="1301750"/>
          </a:xfrm>
        </p:spPr>
        <p:txBody>
          <a:bodyPr>
            <a:normAutofit fontScale="90000"/>
          </a:bodyPr>
          <a:lstStyle/>
          <a:p>
            <a:pPr eaLnBrk="1" fontAlgn="auto" hangingPunct="1">
              <a:spcAft>
                <a:spcPts val="0"/>
              </a:spcAft>
              <a:defRPr/>
            </a:pPr>
            <a:br>
              <a:rPr lang="en-US" sz="3200" b="1" dirty="0"/>
            </a:br>
            <a:r>
              <a:rPr lang="en-US" b="1" dirty="0"/>
              <a:t>EQC (EARTHQAKE COMMISSION)</a:t>
            </a:r>
            <a:br>
              <a:rPr lang="en-US" dirty="0"/>
            </a:br>
            <a:endParaRPr lang="en-US" b="1" dirty="0"/>
          </a:p>
        </p:txBody>
      </p:sp>
      <p:sp>
        <p:nvSpPr>
          <p:cNvPr id="41988" name="Rectangle 3"/>
          <p:cNvSpPr>
            <a:spLocks noGrp="1" noChangeArrowheads="1"/>
          </p:cNvSpPr>
          <p:nvPr>
            <p:ph sz="quarter" idx="1"/>
          </p:nvPr>
        </p:nvSpPr>
        <p:spPr>
          <a:xfrm>
            <a:off x="769938" y="1773238"/>
            <a:ext cx="8207375" cy="4708525"/>
          </a:xfrm>
        </p:spPr>
        <p:txBody>
          <a:bodyPr/>
          <a:lstStyle/>
          <a:p>
            <a:pPr eaLnBrk="1" hangingPunct="1"/>
            <a:r>
              <a:rPr lang="en-US" altLang="en-US" sz="2700" b="1"/>
              <a:t>Acts as primary insurer for losses per event up to $100k NZ on Buildings claims</a:t>
            </a:r>
            <a:br>
              <a:rPr lang="en-US" altLang="en-US" sz="2700" b="1"/>
            </a:br>
            <a:endParaRPr lang="en-US" altLang="en-US" sz="2700" b="1"/>
          </a:p>
          <a:p>
            <a:pPr eaLnBrk="1" hangingPunct="1"/>
            <a:r>
              <a:rPr lang="en-US" altLang="en-US" sz="2700" b="1"/>
              <a:t>Handles these claims until $100k NZ ‘cap’ exceeded</a:t>
            </a:r>
            <a:br>
              <a:rPr lang="en-US" altLang="en-US" sz="2700" b="1"/>
            </a:br>
            <a:endParaRPr lang="en-US" altLang="en-US" sz="2700" b="1"/>
          </a:p>
          <a:p>
            <a:pPr eaLnBrk="1" hangingPunct="1"/>
            <a:r>
              <a:rPr lang="en-US" altLang="en-US" sz="2700" b="1"/>
              <a:t>Operational difficulties between insurers and EQC – e.g. quantum, allocation</a:t>
            </a:r>
            <a:br>
              <a:rPr lang="en-US" altLang="en-US" sz="2700" b="1"/>
            </a:br>
            <a:endParaRPr lang="en-US" altLang="en-US" sz="2700" b="1"/>
          </a:p>
          <a:p>
            <a:pPr eaLnBrk="1" hangingPunct="1"/>
            <a:r>
              <a:rPr lang="en-US" altLang="en-US" sz="2700" b="1"/>
              <a:t>What is ‘land’ and who insures it, if anyone?  </a:t>
            </a:r>
          </a:p>
        </p:txBody>
      </p:sp>
      <p:pic>
        <p:nvPicPr>
          <p:cNvPr id="41989" name="Picture 4" descr="Logo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6237288"/>
            <a:ext cx="221932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12775" y="228600"/>
            <a:ext cx="8153400" cy="990600"/>
          </a:xfrm>
        </p:spPr>
        <p:txBody>
          <a:bodyPr/>
          <a:lstStyle/>
          <a:p>
            <a:pPr eaLnBrk="1" hangingPunct="1"/>
            <a:r>
              <a:rPr lang="en-US" altLang="en-US" sz="4000" b="1"/>
              <a:t>REINSURANCE</a:t>
            </a:r>
          </a:p>
        </p:txBody>
      </p:sp>
      <p:sp>
        <p:nvSpPr>
          <p:cNvPr id="29699" name="Rectangle 3"/>
          <p:cNvSpPr>
            <a:spLocks noGrp="1" noChangeArrowheads="1"/>
          </p:cNvSpPr>
          <p:nvPr>
            <p:ph sz="quarter" idx="1"/>
          </p:nvPr>
        </p:nvSpPr>
        <p:spPr>
          <a:xfrm>
            <a:off x="468313" y="1628775"/>
            <a:ext cx="8229600" cy="4392613"/>
          </a:xfrm>
        </p:spPr>
        <p:txBody>
          <a:bodyPr>
            <a:normAutofit lnSpcReduction="10000"/>
          </a:bodyPr>
          <a:lstStyle/>
          <a:p>
            <a:pPr marL="320040" indent="-320040" eaLnBrk="1" fontAlgn="auto" hangingPunct="1">
              <a:spcAft>
                <a:spcPts val="0"/>
              </a:spcAft>
              <a:buFont typeface="Wingdings"/>
              <a:buChar char=""/>
              <a:defRPr/>
            </a:pPr>
            <a:r>
              <a:rPr lang="en-US" sz="2800" b="1" dirty="0"/>
              <a:t>Massive levels of reinsurance in NZ</a:t>
            </a:r>
          </a:p>
          <a:p>
            <a:pPr marL="320040" indent="-320040" eaLnBrk="1" fontAlgn="auto" hangingPunct="1">
              <a:spcAft>
                <a:spcPts val="0"/>
              </a:spcAft>
              <a:buFont typeface="Wingdings"/>
              <a:buChar char=""/>
              <a:defRPr/>
            </a:pPr>
            <a:endParaRPr lang="en-US" sz="2800" b="1" dirty="0"/>
          </a:p>
          <a:p>
            <a:pPr marL="320040" indent="-320040" eaLnBrk="1" fontAlgn="auto" hangingPunct="1">
              <a:spcAft>
                <a:spcPts val="0"/>
              </a:spcAft>
              <a:buFont typeface="Wingdings"/>
              <a:buChar char=""/>
              <a:defRPr/>
            </a:pPr>
            <a:r>
              <a:rPr lang="en-US" sz="2800" b="1" dirty="0"/>
              <a:t>Great reliance by cedants on smooth and prompt reimbursements</a:t>
            </a:r>
          </a:p>
          <a:p>
            <a:pPr marL="320040" indent="-320040" eaLnBrk="1" fontAlgn="auto" hangingPunct="1">
              <a:spcAft>
                <a:spcPts val="0"/>
              </a:spcAft>
              <a:buFont typeface="Wingdings"/>
              <a:buChar char=""/>
              <a:defRPr/>
            </a:pPr>
            <a:endParaRPr lang="en-US" sz="2800" b="1" dirty="0"/>
          </a:p>
          <a:p>
            <a:pPr marL="320040" indent="-320040" eaLnBrk="1" fontAlgn="auto" hangingPunct="1">
              <a:spcAft>
                <a:spcPts val="0"/>
              </a:spcAft>
              <a:buFont typeface="Wingdings"/>
              <a:buChar char=""/>
              <a:defRPr/>
            </a:pPr>
            <a:r>
              <a:rPr lang="en-US" sz="2800" b="1" dirty="0"/>
              <a:t>Reinsurers based throughout world</a:t>
            </a:r>
          </a:p>
          <a:p>
            <a:pPr marL="320040" indent="-320040" eaLnBrk="1" fontAlgn="auto" hangingPunct="1">
              <a:spcAft>
                <a:spcPts val="0"/>
              </a:spcAft>
              <a:buFont typeface="Wingdings"/>
              <a:buChar char=""/>
              <a:defRPr/>
            </a:pPr>
            <a:endParaRPr lang="en-US" sz="2800" b="1" dirty="0"/>
          </a:p>
          <a:p>
            <a:pPr marL="320040" indent="-320040" eaLnBrk="1" fontAlgn="auto" hangingPunct="1">
              <a:spcAft>
                <a:spcPts val="0"/>
              </a:spcAft>
              <a:buFont typeface="Wingdings"/>
              <a:buChar char=""/>
              <a:defRPr/>
            </a:pPr>
            <a:r>
              <a:rPr lang="en-US" sz="2800" b="1" dirty="0"/>
              <a:t>Often numerous different reinsurers on cedants’ overall programmes</a:t>
            </a:r>
          </a:p>
        </p:txBody>
      </p:sp>
      <p:pic>
        <p:nvPicPr>
          <p:cNvPr id="43012" name="Picture 4" descr="Logo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688" y="6237288"/>
            <a:ext cx="221932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5" descr="\\redirection2\VDT2008R2\gpickles\My Documents\My Pictures\winner 2.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5805488"/>
            <a:ext cx="1404938"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sz="quarter" idx="1"/>
          </p:nvPr>
        </p:nvSpPr>
        <p:spPr>
          <a:xfrm>
            <a:off x="215900" y="1593850"/>
            <a:ext cx="8897938" cy="4324350"/>
          </a:xfrm>
        </p:spPr>
        <p:txBody>
          <a:bodyPr>
            <a:normAutofit fontScale="25000" lnSpcReduction="20000"/>
          </a:bodyPr>
          <a:lstStyle/>
          <a:p>
            <a:pPr marL="0" indent="0">
              <a:buFont typeface="Wingdings" panose="05000000000000000000" pitchFamily="2" charset="2"/>
              <a:buNone/>
              <a:defRPr/>
            </a:pPr>
            <a:r>
              <a:rPr lang="en-GB" sz="7200" b="1" dirty="0"/>
              <a:t>CATASTROPHE (CAT) CLAIMS</a:t>
            </a:r>
          </a:p>
          <a:p>
            <a:pPr marL="0" indent="0">
              <a:buFont typeface="Wingdings" panose="05000000000000000000" pitchFamily="2" charset="2"/>
              <a:buNone/>
              <a:defRPr/>
            </a:pPr>
            <a:endParaRPr lang="en-GB" sz="7200" dirty="0"/>
          </a:p>
          <a:p>
            <a:pPr marL="0" indent="0">
              <a:buFont typeface="Wingdings" panose="05000000000000000000" pitchFamily="2" charset="2"/>
              <a:buNone/>
              <a:defRPr/>
            </a:pPr>
            <a:r>
              <a:rPr lang="en-GB" sz="7200" b="1" dirty="0"/>
              <a:t>Since the company’s inception, we have worked on numerous such catastrophe events, including –</a:t>
            </a:r>
            <a:br>
              <a:rPr lang="en-GB" sz="7200" b="1" dirty="0"/>
            </a:br>
            <a:r>
              <a:rPr lang="en-GB" sz="7200" b="1" dirty="0"/>
              <a:t> </a:t>
            </a:r>
          </a:p>
          <a:p>
            <a:pPr marL="0" indent="0">
              <a:buFont typeface="Wingdings" panose="05000000000000000000" pitchFamily="2" charset="2"/>
              <a:buNone/>
              <a:defRPr/>
            </a:pPr>
            <a:r>
              <a:rPr lang="en-GB" sz="7200" b="1" dirty="0"/>
              <a:t>9/11 Terrorist attack – New York			Floods – NE England</a:t>
            </a:r>
          </a:p>
          <a:p>
            <a:pPr marL="0" indent="0">
              <a:buFont typeface="Wingdings" panose="05000000000000000000" pitchFamily="2" charset="2"/>
              <a:buNone/>
              <a:defRPr/>
            </a:pPr>
            <a:r>
              <a:rPr lang="en-GB" sz="7200" b="1" dirty="0"/>
              <a:t>Hurricanes Wilma, Emily and Stan – Mexico		Earthquake – L’Aquila, Italy</a:t>
            </a:r>
          </a:p>
          <a:p>
            <a:pPr marL="0" indent="0">
              <a:buFont typeface="Wingdings" panose="05000000000000000000" pitchFamily="2" charset="2"/>
              <a:buNone/>
              <a:defRPr/>
            </a:pPr>
            <a:r>
              <a:rPr lang="en-GB" sz="7200" b="1" dirty="0"/>
              <a:t>Hurricane Ivan – Grand Cayman			Earthquake - Chile</a:t>
            </a:r>
          </a:p>
          <a:p>
            <a:pPr marL="0" indent="0">
              <a:buFont typeface="Wingdings" panose="05000000000000000000" pitchFamily="2" charset="2"/>
              <a:buNone/>
              <a:defRPr/>
            </a:pPr>
            <a:r>
              <a:rPr lang="en-GB" sz="7200" b="1" dirty="0"/>
              <a:t>Hurricane Ike – Texas				Earthquake – New Zealand</a:t>
            </a:r>
          </a:p>
          <a:p>
            <a:pPr marL="0" indent="0">
              <a:buFont typeface="Wingdings" panose="05000000000000000000" pitchFamily="2" charset="2"/>
              <a:buNone/>
              <a:defRPr/>
            </a:pPr>
            <a:r>
              <a:rPr lang="en-GB" sz="7200" b="1" dirty="0"/>
              <a:t>Explosion – Buncefield, UK				Floods - Canada</a:t>
            </a:r>
          </a:p>
          <a:p>
            <a:pPr marL="0" indent="0">
              <a:buFont typeface="Wingdings" panose="05000000000000000000" pitchFamily="2" charset="2"/>
              <a:buNone/>
              <a:defRPr/>
            </a:pPr>
            <a:r>
              <a:rPr lang="en-GB" sz="7200" b="1" dirty="0"/>
              <a:t>7/7 Terrorist attack – London				Earthquake – Ecuador</a:t>
            </a:r>
          </a:p>
          <a:p>
            <a:pPr marL="0" indent="0">
              <a:buFont typeface="Wingdings" panose="05000000000000000000" pitchFamily="2" charset="2"/>
              <a:buNone/>
              <a:defRPr/>
            </a:pPr>
            <a:r>
              <a:rPr lang="en-GB" sz="7200" b="1" dirty="0"/>
              <a:t>						Floods - Thailand</a:t>
            </a:r>
          </a:p>
          <a:p>
            <a:pPr marL="0" indent="0">
              <a:buFont typeface="Wingdings" panose="05000000000000000000" pitchFamily="2" charset="2"/>
              <a:buNone/>
              <a:defRPr/>
            </a:pPr>
            <a:br>
              <a:rPr lang="en-GB" sz="7200" b="1" dirty="0"/>
            </a:br>
            <a:r>
              <a:rPr lang="en-GB" sz="7200" b="1" dirty="0"/>
              <a:t>For our work in Chile, FitzGerald Consulting won a prestigious British Insurance Award – Major Loss category.	</a:t>
            </a:r>
            <a:r>
              <a:rPr lang="en-GB" sz="3300" b="1" dirty="0"/>
              <a:t>		</a:t>
            </a:r>
          </a:p>
          <a:p>
            <a:pPr marL="0" indent="0">
              <a:buFont typeface="Wingdings" panose="05000000000000000000" pitchFamily="2" charset="2"/>
              <a:buNone/>
              <a:defRPr/>
            </a:pPr>
            <a:endParaRPr lang="en-GB" sz="3300" b="1" dirty="0"/>
          </a:p>
          <a:p>
            <a:pPr marL="0" indent="0">
              <a:buFont typeface="Wingdings" panose="05000000000000000000" pitchFamily="2" charset="2"/>
              <a:buNone/>
              <a:defRPr/>
            </a:pPr>
            <a:endParaRPr lang="en-GB" sz="2800" b="1" dirty="0"/>
          </a:p>
          <a:p>
            <a:pPr>
              <a:defRPr/>
            </a:pPr>
            <a:endParaRPr lang="en-GB" sz="2400" dirty="0"/>
          </a:p>
          <a:p>
            <a:pPr>
              <a:defRPr/>
            </a:pPr>
            <a:endParaRPr lang="en-GB" sz="2400" dirty="0"/>
          </a:p>
          <a:p>
            <a:pPr marL="0" indent="0" eaLnBrk="1" fontAlgn="auto" hangingPunct="1">
              <a:spcAft>
                <a:spcPts val="0"/>
              </a:spcAft>
              <a:buFont typeface="Wingdings" panose="05000000000000000000" pitchFamily="2" charset="2"/>
              <a:buNone/>
              <a:defRPr/>
            </a:pPr>
            <a:endParaRPr lang="en-US" sz="2400" b="1" dirty="0"/>
          </a:p>
          <a:p>
            <a:pPr eaLnBrk="1" fontAlgn="auto" hangingPunct="1">
              <a:spcAft>
                <a:spcPts val="0"/>
              </a:spcAft>
              <a:defRPr/>
            </a:pPr>
            <a:endParaRPr lang="en-US" sz="2400" b="1" dirty="0"/>
          </a:p>
          <a:p>
            <a:pPr eaLnBrk="1" fontAlgn="auto" hangingPunct="1">
              <a:spcAft>
                <a:spcPts val="0"/>
              </a:spcAft>
              <a:defRPr/>
            </a:pPr>
            <a:endParaRPr lang="en-US" sz="2400" b="1" dirty="0"/>
          </a:p>
          <a:p>
            <a:pPr eaLnBrk="1" fontAlgn="auto" hangingPunct="1">
              <a:spcAft>
                <a:spcPts val="0"/>
              </a:spcAft>
              <a:defRPr/>
            </a:pPr>
            <a:endParaRPr lang="en-US" sz="2400" b="1" dirty="0"/>
          </a:p>
          <a:p>
            <a:pPr eaLnBrk="1" fontAlgn="auto" hangingPunct="1">
              <a:spcAft>
                <a:spcPts val="0"/>
              </a:spcAft>
              <a:defRPr/>
            </a:pPr>
            <a:endParaRPr lang="en-US" sz="2400" b="1" dirty="0"/>
          </a:p>
          <a:p>
            <a:pPr eaLnBrk="1" fontAlgn="auto" hangingPunct="1">
              <a:spcAft>
                <a:spcPts val="0"/>
              </a:spcAft>
              <a:defRPr/>
            </a:pPr>
            <a:endParaRPr lang="en-US" sz="2400" b="1" dirty="0"/>
          </a:p>
          <a:p>
            <a:pPr marL="0" indent="0" algn="ctr" eaLnBrk="1" fontAlgn="auto" hangingPunct="1">
              <a:spcAft>
                <a:spcPts val="0"/>
              </a:spcAft>
              <a:buFontTx/>
              <a:buNone/>
              <a:defRPr/>
            </a:pPr>
            <a:endParaRPr lang="en-US" sz="2400" b="1" dirty="0"/>
          </a:p>
          <a:p>
            <a:pPr marL="0" indent="0" algn="ctr" eaLnBrk="1" fontAlgn="auto" hangingPunct="1">
              <a:spcAft>
                <a:spcPts val="0"/>
              </a:spcAft>
              <a:buFontTx/>
              <a:buNone/>
              <a:defRPr/>
            </a:pPr>
            <a:endParaRPr lang="en-US" sz="2400" b="1" dirty="0"/>
          </a:p>
        </p:txBody>
      </p:sp>
      <p:pic>
        <p:nvPicPr>
          <p:cNvPr id="24579" name="Picture 6" descr="Logo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6237288"/>
            <a:ext cx="221932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AutoShape 8" descr="http://www.google.co.uk/url?sa=i&amp;source=images&amp;cd=&amp;docid=cubqdkhS1fwEPM&amp;tbnid=yHyGbTtn9LGAxM:&amp;ved=0CAUQjBwwAA&amp;url=http%3A%2F%2Fwww.richard-seaman.com%2FTravel%2FNewZealand%2FCities%2FChristchurch%2FChristchurchCathedral.jpg&amp;ei=UT9gUYzlKtKg0wWF-ID4Bw&amp;psig=AFQjCNHpqYq9R9qcN8rRm3bQFwLiaUO9JA&amp;ust=1365348561746202"/>
          <p:cNvSpPr>
            <a:spLocks noChangeAspect="1" noChangeArrowheads="1"/>
          </p:cNvSpPr>
          <p:nvPr/>
        </p:nvSpPr>
        <p:spPr bwMode="auto">
          <a:xfrm>
            <a:off x="63500" y="-136525"/>
            <a:ext cx="7686675" cy="581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DE6C36"/>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24581" name="AutoShape 10" descr="http://www.google.co.uk/url?sa=i&amp;source=images&amp;cd=&amp;docid=cubqdkhS1fwEPM&amp;tbnid=yHyGbTtn9LGAxM:&amp;ved=0CAUQjBwwAA&amp;url=http%3A%2F%2Fwww.richard-seaman.com%2FTravel%2FNewZealand%2FCities%2FChristchurch%2FChristchurchCathedral.jpg&amp;ei=UT9gUYzlKtKg0wWF-ID4Bw&amp;psig=AFQjCNHpqYq9R9qcN8rRm3bQFwLiaUO9JA&amp;ust=1365348561746202"/>
          <p:cNvSpPr>
            <a:spLocks noChangeAspect="1" noChangeArrowheads="1"/>
          </p:cNvSpPr>
          <p:nvPr/>
        </p:nvSpPr>
        <p:spPr bwMode="auto">
          <a:xfrm>
            <a:off x="215900" y="15875"/>
            <a:ext cx="7686675" cy="581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DE6C36"/>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24582" name="AutoShape 12" descr="http://www.google.co.uk/url?sa=i&amp;source=images&amp;cd=&amp;docid=cubqdkhS1fwEPM&amp;tbnid=yHyGbTtn9LGAxM:&amp;ved=0CAUQjBwwAA&amp;url=http%3A%2F%2Fwww.richard-seaman.com%2FTravel%2FNewZealand%2FCities%2FChristchurch%2FChristchurchCathedral.jpg&amp;ei=UT9gUYzlKtKg0wWF-ID4Bw&amp;psig=AFQjCNHpqYq9R9qcN8rRm3bQFwLiaUO9JA&amp;ust=1365348561746202"/>
          <p:cNvSpPr>
            <a:spLocks noChangeAspect="1" noChangeArrowheads="1"/>
          </p:cNvSpPr>
          <p:nvPr/>
        </p:nvSpPr>
        <p:spPr bwMode="auto">
          <a:xfrm>
            <a:off x="368300" y="168275"/>
            <a:ext cx="7686675" cy="581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DE6C36"/>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24583" name="AutoShape 14" descr="http://www.google.co.uk/url?sa=i&amp;source=images&amp;cd=&amp;docid=cubqdkhS1fwEPM&amp;tbnid=yHyGbTtn9LGAxM:&amp;ved=0CAUQjBwwAA&amp;url=http%3A%2F%2Fwww.richard-seaman.com%2FTravel%2FNewZealand%2FCities%2FChristchurch%2FChristchurchCathedral.jpg&amp;ei=UT9gUYzlKtKg0wWF-ID4Bw&amp;psig=AFQjCNHpqYq9R9qcN8rRm3bQFwLiaUO9JA&amp;ust=1365348561746202"/>
          <p:cNvSpPr>
            <a:spLocks noChangeAspect="1" noChangeArrowheads="1"/>
          </p:cNvSpPr>
          <p:nvPr/>
        </p:nvSpPr>
        <p:spPr bwMode="auto">
          <a:xfrm>
            <a:off x="517525" y="334963"/>
            <a:ext cx="7686675" cy="581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DE6C36"/>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24584" name="AutoShape 16" descr="http://www.google.co.uk/url?sa=i&amp;source=images&amp;cd=&amp;docid=cubqdkhS1fwEPM&amp;tbnid=yHyGbTtn9LGAxM:&amp;ved=0CAUQjBwwAA&amp;url=http%3A%2F%2Fwww.richard-seaman.com%2FTravel%2FNewZealand%2FCities%2FChristchurch%2FChristchurchCathedral.jpg&amp;ei=UT9gUYzlKtKg0wWF-ID4Bw&amp;psig=AFQjCNHpqYq9R9qcN8rRm3bQFwLiaUO9JA&amp;ust=1365348561746202"/>
          <p:cNvSpPr>
            <a:spLocks noChangeAspect="1" noChangeArrowheads="1"/>
          </p:cNvSpPr>
          <p:nvPr/>
        </p:nvSpPr>
        <p:spPr bwMode="auto">
          <a:xfrm>
            <a:off x="673100" y="473075"/>
            <a:ext cx="7686675" cy="581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DE6C36"/>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pic>
        <p:nvPicPr>
          <p:cNvPr id="24585" name="Picture 5" descr="\\redirection2\VDT2008R2\gpickles\My Documents\My Pictures\winner 2.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775" y="5768975"/>
            <a:ext cx="126047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6" name="Title 1"/>
          <p:cNvSpPr>
            <a:spLocks noGrp="1"/>
          </p:cNvSpPr>
          <p:nvPr>
            <p:ph type="title"/>
          </p:nvPr>
        </p:nvSpPr>
        <p:spPr>
          <a:xfrm>
            <a:off x="358775" y="203200"/>
            <a:ext cx="8377238" cy="990600"/>
          </a:xfrm>
        </p:spPr>
        <p:txBody>
          <a:bodyPr/>
          <a:lstStyle/>
          <a:p>
            <a:pPr algn="ctr"/>
            <a:r>
              <a:rPr lang="en-GB" altLang="en-US" sz="3200" b="1">
                <a:solidFill>
                  <a:srgbClr val="B13F9A"/>
                </a:solidFill>
                <a:latin typeface="Tw Cen MT Condensed Extra Bold" panose="020B0803020202020204" pitchFamily="34" charset="0"/>
              </a:rPr>
              <a:t>XIII International Risk Management Conference</a:t>
            </a:r>
            <a:endParaRPr lang="en-GB" altLang="en-US" sz="3200" b="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12775" y="228600"/>
            <a:ext cx="8153400" cy="990600"/>
          </a:xfrm>
        </p:spPr>
        <p:txBody>
          <a:bodyPr/>
          <a:lstStyle/>
          <a:p>
            <a:pPr eaLnBrk="1" hangingPunct="1"/>
            <a:r>
              <a:rPr lang="en-US" altLang="en-US" sz="4000" b="1"/>
              <a:t>REINSURANCE</a:t>
            </a:r>
          </a:p>
        </p:txBody>
      </p:sp>
      <p:sp>
        <p:nvSpPr>
          <p:cNvPr id="30723" name="Rectangle 3"/>
          <p:cNvSpPr>
            <a:spLocks noGrp="1" noChangeArrowheads="1"/>
          </p:cNvSpPr>
          <p:nvPr>
            <p:ph sz="quarter" idx="1"/>
          </p:nvPr>
        </p:nvSpPr>
        <p:spPr>
          <a:xfrm>
            <a:off x="468313" y="1484313"/>
            <a:ext cx="8229600" cy="4392612"/>
          </a:xfrm>
        </p:spPr>
        <p:txBody>
          <a:bodyPr>
            <a:normAutofit lnSpcReduction="10000"/>
          </a:bodyPr>
          <a:lstStyle/>
          <a:p>
            <a:pPr marL="320040" indent="-320040" eaLnBrk="1" fontAlgn="auto" hangingPunct="1">
              <a:spcAft>
                <a:spcPts val="0"/>
              </a:spcAft>
              <a:buFont typeface="Wingdings"/>
              <a:buChar char=""/>
              <a:defRPr/>
            </a:pPr>
            <a:r>
              <a:rPr lang="en-US" sz="2800" b="1" dirty="0"/>
              <a:t>Solution</a:t>
            </a:r>
          </a:p>
          <a:p>
            <a:pPr marL="320040" indent="-320040" eaLnBrk="1" fontAlgn="auto" hangingPunct="1">
              <a:spcAft>
                <a:spcPts val="0"/>
              </a:spcAft>
              <a:buFont typeface="Wingdings"/>
              <a:buChar char=""/>
              <a:defRPr/>
            </a:pPr>
            <a:endParaRPr lang="en-US" sz="2800" b="1" dirty="0"/>
          </a:p>
          <a:p>
            <a:pPr marL="320040" indent="-320040" eaLnBrk="1" fontAlgn="auto" hangingPunct="1">
              <a:spcAft>
                <a:spcPts val="0"/>
              </a:spcAft>
              <a:buFont typeface="Wingdings"/>
              <a:buChar char=""/>
              <a:defRPr/>
            </a:pPr>
            <a:r>
              <a:rPr lang="en-US" sz="2800" b="1" dirty="0"/>
              <a:t>Build high level of reinsurer confidence in cedants’ management of CAT</a:t>
            </a:r>
          </a:p>
          <a:p>
            <a:pPr marL="320040" indent="-320040" eaLnBrk="1" fontAlgn="auto" hangingPunct="1">
              <a:spcAft>
                <a:spcPts val="0"/>
              </a:spcAft>
              <a:buFont typeface="Wingdings"/>
              <a:buChar char=""/>
              <a:defRPr/>
            </a:pPr>
            <a:endParaRPr lang="en-US" sz="2800" b="1" dirty="0"/>
          </a:p>
          <a:p>
            <a:pPr marL="320040" indent="-320040" eaLnBrk="1" fontAlgn="auto" hangingPunct="1">
              <a:spcAft>
                <a:spcPts val="0"/>
              </a:spcAft>
              <a:buFont typeface="Wingdings"/>
              <a:buChar char=""/>
              <a:defRPr/>
            </a:pPr>
            <a:r>
              <a:rPr lang="en-US" sz="2800" b="1" dirty="0"/>
              <a:t>Ensure first-rate competence</a:t>
            </a:r>
          </a:p>
          <a:p>
            <a:pPr marL="320040" indent="-320040" eaLnBrk="1" fontAlgn="auto" hangingPunct="1">
              <a:spcAft>
                <a:spcPts val="0"/>
              </a:spcAft>
              <a:buFont typeface="Wingdings"/>
              <a:buChar char=""/>
              <a:defRPr/>
            </a:pPr>
            <a:endParaRPr lang="en-US" sz="2800" b="1" dirty="0"/>
          </a:p>
          <a:p>
            <a:pPr marL="320040" indent="-320040" eaLnBrk="1" fontAlgn="auto" hangingPunct="1">
              <a:spcAft>
                <a:spcPts val="0"/>
              </a:spcAft>
              <a:buFont typeface="Wingdings"/>
              <a:buChar char=""/>
              <a:defRPr/>
            </a:pPr>
            <a:r>
              <a:rPr lang="en-US" sz="2800" b="1" dirty="0"/>
              <a:t>Create excellent and continuous communications with reinsurers</a:t>
            </a:r>
          </a:p>
          <a:p>
            <a:pPr marL="320040" indent="-320040" eaLnBrk="1" fontAlgn="auto" hangingPunct="1">
              <a:spcAft>
                <a:spcPts val="0"/>
              </a:spcAft>
              <a:buFont typeface="Wingdings"/>
              <a:buChar char=""/>
              <a:defRPr/>
            </a:pPr>
            <a:endParaRPr lang="en-US" sz="2800" b="1" dirty="0"/>
          </a:p>
        </p:txBody>
      </p:sp>
      <p:pic>
        <p:nvPicPr>
          <p:cNvPr id="44036" name="Picture 4" descr="Logo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688" y="6237288"/>
            <a:ext cx="221932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5" descr="\\redirection2\VDT2008R2\gpickles\My Documents\My Pictures\winner 2.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5805488"/>
            <a:ext cx="141128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8"/>
          <p:cNvSpPr>
            <a:spLocks noGrp="1" noChangeArrowheads="1"/>
          </p:cNvSpPr>
          <p:nvPr>
            <p:ph type="title"/>
          </p:nvPr>
        </p:nvSpPr>
        <p:spPr/>
        <p:txBody>
          <a:bodyPr/>
          <a:lstStyle/>
          <a:p>
            <a:pPr eaLnBrk="1" hangingPunct="1"/>
            <a:br>
              <a:rPr lang="en-GB" altLang="en-US" sz="3600" b="1"/>
            </a:br>
            <a:br>
              <a:rPr lang="en-GB" altLang="en-US" sz="3600" b="1"/>
            </a:br>
            <a:r>
              <a:rPr lang="en-GB" altLang="en-US" sz="3200" b="1"/>
              <a:t>KEY REASONS FOR PROLONGED CAT IN NZ</a:t>
            </a:r>
            <a:br>
              <a:rPr lang="en-GB" altLang="en-US" sz="3200" b="1"/>
            </a:br>
            <a:br>
              <a:rPr lang="en-GB" altLang="en-US" sz="3600" b="1"/>
            </a:br>
            <a:endParaRPr lang="en-GB" altLang="en-US" sz="4000" b="1">
              <a:solidFill>
                <a:srgbClr val="B13F9A"/>
              </a:solidFill>
            </a:endParaRPr>
          </a:p>
        </p:txBody>
      </p:sp>
      <p:sp>
        <p:nvSpPr>
          <p:cNvPr id="45059" name="Rectangle 9"/>
          <p:cNvSpPr>
            <a:spLocks noGrp="1" noChangeArrowheads="1"/>
          </p:cNvSpPr>
          <p:nvPr>
            <p:ph sz="quarter" idx="1"/>
          </p:nvPr>
        </p:nvSpPr>
        <p:spPr>
          <a:xfrm>
            <a:off x="609600" y="1589088"/>
            <a:ext cx="2233613" cy="4572000"/>
          </a:xfrm>
        </p:spPr>
        <p:txBody>
          <a:bodyPr/>
          <a:lstStyle/>
          <a:p>
            <a:pPr eaLnBrk="1" hangingPunct="1"/>
            <a:endParaRPr lang="en-US" altLang="en-US"/>
          </a:p>
          <a:p>
            <a:pPr eaLnBrk="1" hangingPunct="1"/>
            <a:endParaRPr lang="en-GB" altLang="en-US"/>
          </a:p>
        </p:txBody>
      </p:sp>
      <p:sp>
        <p:nvSpPr>
          <p:cNvPr id="45060" name="Content Placeholder 1"/>
          <p:cNvSpPr>
            <a:spLocks noGrp="1"/>
          </p:cNvSpPr>
          <p:nvPr>
            <p:ph sz="quarter" idx="2"/>
          </p:nvPr>
        </p:nvSpPr>
        <p:spPr>
          <a:xfrm>
            <a:off x="539750" y="1736725"/>
            <a:ext cx="8191500" cy="4572000"/>
          </a:xfrm>
        </p:spPr>
        <p:txBody>
          <a:bodyPr/>
          <a:lstStyle/>
          <a:p>
            <a:pPr marL="0" indent="0">
              <a:buFont typeface="Wingdings" panose="05000000000000000000" pitchFamily="2" charset="2"/>
              <a:buNone/>
            </a:pPr>
            <a:r>
              <a:rPr lang="en-GB" altLang="en-US" sz="2400" b="1"/>
              <a:t>Government and Local Authority intervention</a:t>
            </a:r>
          </a:p>
          <a:p>
            <a:pPr marL="0" indent="0">
              <a:buFont typeface="Wingdings" panose="05000000000000000000" pitchFamily="2" charset="2"/>
              <a:buNone/>
            </a:pPr>
            <a:endParaRPr lang="en-GB" altLang="en-US" sz="2400" b="1"/>
          </a:p>
          <a:p>
            <a:pPr marL="0" indent="0">
              <a:buFont typeface="Wingdings" panose="05000000000000000000" pitchFamily="2" charset="2"/>
              <a:buNone/>
            </a:pPr>
            <a:r>
              <a:rPr lang="en-GB" altLang="en-US" sz="2400" b="1"/>
              <a:t>Earthquake Commission’s role</a:t>
            </a:r>
          </a:p>
          <a:p>
            <a:pPr marL="0" indent="0">
              <a:buFont typeface="Wingdings" panose="05000000000000000000" pitchFamily="2" charset="2"/>
              <a:buNone/>
            </a:pPr>
            <a:endParaRPr lang="en-GB" altLang="en-US" sz="2400" b="1"/>
          </a:p>
          <a:p>
            <a:pPr marL="0" indent="0">
              <a:buFont typeface="Wingdings" panose="05000000000000000000" pitchFamily="2" charset="2"/>
              <a:buNone/>
            </a:pPr>
            <a:r>
              <a:rPr lang="en-GB" altLang="en-US" sz="2400" b="1"/>
              <a:t>Multiple events and consequent large number of claims</a:t>
            </a:r>
          </a:p>
          <a:p>
            <a:pPr marL="0" indent="0">
              <a:buFont typeface="Wingdings" panose="05000000000000000000" pitchFamily="2" charset="2"/>
              <a:buNone/>
            </a:pPr>
            <a:endParaRPr lang="en-GB" altLang="en-US" sz="2400" b="1"/>
          </a:p>
          <a:p>
            <a:pPr marL="0" indent="0">
              <a:buFont typeface="Wingdings" panose="05000000000000000000" pitchFamily="2" charset="2"/>
              <a:buNone/>
            </a:pPr>
            <a:r>
              <a:rPr lang="en-GB" altLang="en-US" sz="2400" b="1"/>
              <a:t>Significant delay in proper resourcing – number and quality of adjusters/experts</a:t>
            </a:r>
          </a:p>
        </p:txBody>
      </p:sp>
      <p:pic>
        <p:nvPicPr>
          <p:cNvPr id="45061" name="Picture 13" descr="Logo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9563" y="6237288"/>
            <a:ext cx="221932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062" name="Group 14"/>
          <p:cNvGrpSpPr>
            <a:grpSpLocks noChangeAspect="1"/>
          </p:cNvGrpSpPr>
          <p:nvPr/>
        </p:nvGrpSpPr>
        <p:grpSpPr bwMode="auto">
          <a:xfrm>
            <a:off x="0" y="5661025"/>
            <a:ext cx="1476375" cy="1055688"/>
            <a:chOff x="0" y="3294"/>
            <a:chExt cx="1837" cy="1312"/>
          </a:xfrm>
        </p:grpSpPr>
        <p:sp>
          <p:nvSpPr>
            <p:cNvPr id="45063" name="AutoShape 15"/>
            <p:cNvSpPr>
              <a:spLocks noChangeAspect="1" noChangeArrowheads="1" noTextEdit="1"/>
            </p:cNvSpPr>
            <p:nvPr/>
          </p:nvSpPr>
          <p:spPr bwMode="auto">
            <a:xfrm>
              <a:off x="0" y="3294"/>
              <a:ext cx="1837" cy="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45064"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94"/>
              <a:ext cx="1839" cy="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8"/>
          <p:cNvSpPr>
            <a:spLocks noGrp="1" noChangeArrowheads="1"/>
          </p:cNvSpPr>
          <p:nvPr>
            <p:ph type="title"/>
          </p:nvPr>
        </p:nvSpPr>
        <p:spPr>
          <a:xfrm>
            <a:off x="612775" y="228600"/>
            <a:ext cx="8153400" cy="990600"/>
          </a:xfrm>
        </p:spPr>
        <p:txBody>
          <a:bodyPr/>
          <a:lstStyle/>
          <a:p>
            <a:pPr eaLnBrk="1" hangingPunct="1"/>
            <a:br>
              <a:rPr lang="en-GB" altLang="en-US" sz="3600" b="1"/>
            </a:br>
            <a:br>
              <a:rPr lang="en-GB" altLang="en-US" sz="3600" b="1"/>
            </a:br>
            <a:r>
              <a:rPr lang="en-GB" altLang="en-US" sz="3200" b="1"/>
              <a:t>KEY REASONS FOR PROLONGED CAT IN NZ - continued</a:t>
            </a:r>
            <a:br>
              <a:rPr lang="en-GB" altLang="en-US" sz="3200" b="1"/>
            </a:br>
            <a:br>
              <a:rPr lang="en-GB" altLang="en-US" sz="3600" b="1"/>
            </a:br>
            <a:endParaRPr lang="en-GB" altLang="en-US" sz="4000" b="1">
              <a:solidFill>
                <a:srgbClr val="B13F9A"/>
              </a:solidFill>
            </a:endParaRPr>
          </a:p>
        </p:txBody>
      </p:sp>
      <p:sp>
        <p:nvSpPr>
          <p:cNvPr id="46083" name="Rectangle 9"/>
          <p:cNvSpPr>
            <a:spLocks noGrp="1" noChangeArrowheads="1"/>
          </p:cNvSpPr>
          <p:nvPr>
            <p:ph sz="quarter" idx="1"/>
          </p:nvPr>
        </p:nvSpPr>
        <p:spPr>
          <a:xfrm>
            <a:off x="612775" y="1600200"/>
            <a:ext cx="8153400" cy="4495800"/>
          </a:xfrm>
        </p:spPr>
        <p:txBody>
          <a:bodyPr/>
          <a:lstStyle/>
          <a:p>
            <a:pPr eaLnBrk="1" hangingPunct="1"/>
            <a:endParaRPr lang="en-US" altLang="en-US"/>
          </a:p>
          <a:p>
            <a:pPr eaLnBrk="1" hangingPunct="1"/>
            <a:endParaRPr lang="en-GB" altLang="en-US"/>
          </a:p>
        </p:txBody>
      </p:sp>
      <p:sp>
        <p:nvSpPr>
          <p:cNvPr id="46084" name="Content Placeholder 1"/>
          <p:cNvSpPr>
            <a:spLocks noGrp="1"/>
          </p:cNvSpPr>
          <p:nvPr>
            <p:ph sz="quarter" idx="4294967295"/>
          </p:nvPr>
        </p:nvSpPr>
        <p:spPr>
          <a:xfrm>
            <a:off x="611188" y="1589088"/>
            <a:ext cx="8137525" cy="4572000"/>
          </a:xfrm>
        </p:spPr>
        <p:txBody>
          <a:bodyPr/>
          <a:lstStyle/>
          <a:p>
            <a:pPr marL="0" indent="0">
              <a:buFont typeface="Wingdings" panose="05000000000000000000" pitchFamily="2" charset="2"/>
              <a:buNone/>
            </a:pPr>
            <a:endParaRPr lang="en-GB" altLang="en-US" sz="2400" b="1"/>
          </a:p>
          <a:p>
            <a:pPr marL="0" indent="0">
              <a:buFont typeface="Wingdings" panose="05000000000000000000" pitchFamily="2" charset="2"/>
              <a:buNone/>
            </a:pPr>
            <a:r>
              <a:rPr lang="en-GB" altLang="en-US" sz="2400" b="1"/>
              <a:t>Liquefaction and other adverse ground conditions</a:t>
            </a:r>
          </a:p>
          <a:p>
            <a:pPr marL="0" indent="0">
              <a:buFont typeface="Wingdings" panose="05000000000000000000" pitchFamily="2" charset="2"/>
              <a:buNone/>
            </a:pPr>
            <a:endParaRPr lang="en-GB" altLang="en-US" sz="2400" b="1"/>
          </a:p>
          <a:p>
            <a:pPr marL="0" indent="0">
              <a:buFont typeface="Wingdings" panose="05000000000000000000" pitchFamily="2" charset="2"/>
              <a:buNone/>
            </a:pPr>
            <a:r>
              <a:rPr lang="en-GB" altLang="en-US" sz="2400" b="1"/>
              <a:t>Unique ‘open-ended’ insurance policies – no limits</a:t>
            </a:r>
          </a:p>
          <a:p>
            <a:pPr marL="0" indent="0">
              <a:buFont typeface="Wingdings" panose="05000000000000000000" pitchFamily="2" charset="2"/>
              <a:buNone/>
            </a:pPr>
            <a:endParaRPr lang="en-GB" altLang="en-US" sz="2400" b="1"/>
          </a:p>
          <a:p>
            <a:pPr marL="0" indent="0">
              <a:buFont typeface="Wingdings" panose="05000000000000000000" pitchFamily="2" charset="2"/>
              <a:buNone/>
            </a:pPr>
            <a:r>
              <a:rPr lang="en-GB" altLang="en-US" sz="2400" b="1"/>
              <a:t>Maximising claims approach by policyholders – e.g. Code Upgrades; ‘Steel hardening’</a:t>
            </a:r>
          </a:p>
          <a:p>
            <a:pPr marL="0" indent="0">
              <a:buFont typeface="Wingdings" panose="05000000000000000000" pitchFamily="2" charset="2"/>
              <a:buNone/>
            </a:pPr>
            <a:endParaRPr lang="en-GB" altLang="en-US" sz="2400" b="1"/>
          </a:p>
          <a:p>
            <a:pPr marL="0" indent="0">
              <a:buFont typeface="Wingdings" panose="05000000000000000000" pitchFamily="2" charset="2"/>
              <a:buNone/>
            </a:pPr>
            <a:r>
              <a:rPr lang="en-GB" altLang="en-US" sz="2400" b="1"/>
              <a:t>‘Laid back’ social culture</a:t>
            </a:r>
          </a:p>
        </p:txBody>
      </p:sp>
      <p:pic>
        <p:nvPicPr>
          <p:cNvPr id="46085" name="Picture 13" descr="Logo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9563" y="6370638"/>
            <a:ext cx="221932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6086" name="Group 14"/>
          <p:cNvGrpSpPr>
            <a:grpSpLocks noChangeAspect="1"/>
          </p:cNvGrpSpPr>
          <p:nvPr/>
        </p:nvGrpSpPr>
        <p:grpSpPr bwMode="auto">
          <a:xfrm>
            <a:off x="0" y="5802313"/>
            <a:ext cx="1476375" cy="1055687"/>
            <a:chOff x="0" y="3294"/>
            <a:chExt cx="1837" cy="1312"/>
          </a:xfrm>
        </p:grpSpPr>
        <p:sp>
          <p:nvSpPr>
            <p:cNvPr id="46087" name="AutoShape 15"/>
            <p:cNvSpPr>
              <a:spLocks noChangeAspect="1" noChangeArrowheads="1" noTextEdit="1"/>
            </p:cNvSpPr>
            <p:nvPr/>
          </p:nvSpPr>
          <p:spPr bwMode="auto">
            <a:xfrm>
              <a:off x="0" y="3294"/>
              <a:ext cx="1837" cy="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46088"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94"/>
              <a:ext cx="1839" cy="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8"/>
          <p:cNvSpPr>
            <a:spLocks noGrp="1" noChangeArrowheads="1"/>
          </p:cNvSpPr>
          <p:nvPr>
            <p:ph type="title"/>
          </p:nvPr>
        </p:nvSpPr>
        <p:spPr>
          <a:xfrm>
            <a:off x="612775" y="228600"/>
            <a:ext cx="8153400" cy="990600"/>
          </a:xfrm>
        </p:spPr>
        <p:txBody>
          <a:bodyPr/>
          <a:lstStyle/>
          <a:p>
            <a:pPr eaLnBrk="1" hangingPunct="1"/>
            <a:br>
              <a:rPr lang="en-GB" altLang="en-US" sz="3600" b="1"/>
            </a:br>
            <a:br>
              <a:rPr lang="en-GB" altLang="en-US" sz="3600" b="1"/>
            </a:br>
            <a:r>
              <a:rPr lang="en-GB" altLang="en-US" sz="2800" b="1"/>
              <a:t>RISKS FOR FUTURE CATS IN OTHER TERRITORIES BASED ON NZ EXPERIENCES</a:t>
            </a:r>
            <a:br>
              <a:rPr lang="en-GB" altLang="en-US" sz="3200" b="1"/>
            </a:br>
            <a:br>
              <a:rPr lang="en-GB" altLang="en-US" sz="3600" b="1"/>
            </a:br>
            <a:endParaRPr lang="en-GB" altLang="en-US" sz="4000" b="1">
              <a:solidFill>
                <a:srgbClr val="B13F9A"/>
              </a:solidFill>
            </a:endParaRPr>
          </a:p>
        </p:txBody>
      </p:sp>
      <p:sp>
        <p:nvSpPr>
          <p:cNvPr id="47107" name="Rectangle 9"/>
          <p:cNvSpPr>
            <a:spLocks noGrp="1" noChangeArrowheads="1"/>
          </p:cNvSpPr>
          <p:nvPr>
            <p:ph sz="quarter" idx="1"/>
          </p:nvPr>
        </p:nvSpPr>
        <p:spPr>
          <a:xfrm>
            <a:off x="612775" y="1600200"/>
            <a:ext cx="8153400" cy="4495800"/>
          </a:xfrm>
        </p:spPr>
        <p:txBody>
          <a:bodyPr/>
          <a:lstStyle/>
          <a:p>
            <a:pPr eaLnBrk="1" hangingPunct="1"/>
            <a:endParaRPr lang="en-US" altLang="en-US"/>
          </a:p>
          <a:p>
            <a:pPr eaLnBrk="1" hangingPunct="1"/>
            <a:endParaRPr lang="en-GB" altLang="en-US"/>
          </a:p>
        </p:txBody>
      </p:sp>
      <p:sp>
        <p:nvSpPr>
          <p:cNvPr id="47108" name="Content Placeholder 1"/>
          <p:cNvSpPr>
            <a:spLocks noGrp="1"/>
          </p:cNvSpPr>
          <p:nvPr>
            <p:ph sz="quarter" idx="4294967295"/>
          </p:nvPr>
        </p:nvSpPr>
        <p:spPr>
          <a:xfrm>
            <a:off x="539750" y="1589088"/>
            <a:ext cx="8604250" cy="4572000"/>
          </a:xfrm>
        </p:spPr>
        <p:txBody>
          <a:bodyPr/>
          <a:lstStyle/>
          <a:p>
            <a:pPr marL="0" indent="0">
              <a:buFont typeface="Wingdings" panose="05000000000000000000" pitchFamily="2" charset="2"/>
              <a:buNone/>
            </a:pPr>
            <a:endParaRPr lang="en-GB" altLang="en-US" sz="2400" b="1"/>
          </a:p>
          <a:p>
            <a:pPr marL="0" indent="0">
              <a:buFont typeface="Wingdings" panose="05000000000000000000" pitchFamily="2" charset="2"/>
              <a:buNone/>
            </a:pPr>
            <a:r>
              <a:rPr lang="en-GB" altLang="en-US" sz="2400" b="1"/>
              <a:t>Government, Local Authority , ‘Heritage’ industry involvements</a:t>
            </a:r>
          </a:p>
          <a:p>
            <a:pPr marL="0" indent="0">
              <a:buFont typeface="Wingdings" panose="05000000000000000000" pitchFamily="2" charset="2"/>
              <a:buNone/>
            </a:pPr>
            <a:endParaRPr lang="en-GB" altLang="en-US" sz="2400" b="1"/>
          </a:p>
          <a:p>
            <a:pPr marL="0" indent="0">
              <a:buFont typeface="Wingdings" panose="05000000000000000000" pitchFamily="2" charset="2"/>
              <a:buNone/>
            </a:pPr>
            <a:r>
              <a:rPr lang="en-GB" altLang="en-US" sz="2400" b="1"/>
              <a:t>For example – areas cordoned off after EQ or terrorist bomb attacks (Christchurch City Centre cordoned off for 2.5 years after first EQ)</a:t>
            </a:r>
          </a:p>
          <a:p>
            <a:pPr marL="0" indent="0">
              <a:buFont typeface="Wingdings" panose="05000000000000000000" pitchFamily="2" charset="2"/>
              <a:buNone/>
            </a:pPr>
            <a:endParaRPr lang="en-GB" altLang="en-US" sz="2400" b="1"/>
          </a:p>
          <a:p>
            <a:pPr marL="0" indent="0">
              <a:buFont typeface="Wingdings" panose="05000000000000000000" pitchFamily="2" charset="2"/>
              <a:buNone/>
            </a:pPr>
            <a:r>
              <a:rPr lang="en-GB" altLang="en-US" sz="2400" b="1"/>
              <a:t>For example – retrospective legislation</a:t>
            </a:r>
          </a:p>
        </p:txBody>
      </p:sp>
      <p:pic>
        <p:nvPicPr>
          <p:cNvPr id="47109" name="Picture 13" descr="Logo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9563" y="6370638"/>
            <a:ext cx="221932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110" name="Group 14"/>
          <p:cNvGrpSpPr>
            <a:grpSpLocks noChangeAspect="1"/>
          </p:cNvGrpSpPr>
          <p:nvPr/>
        </p:nvGrpSpPr>
        <p:grpSpPr bwMode="auto">
          <a:xfrm>
            <a:off x="0" y="5802313"/>
            <a:ext cx="1476375" cy="1055687"/>
            <a:chOff x="0" y="3294"/>
            <a:chExt cx="1837" cy="1312"/>
          </a:xfrm>
        </p:grpSpPr>
        <p:sp>
          <p:nvSpPr>
            <p:cNvPr id="47111" name="AutoShape 15"/>
            <p:cNvSpPr>
              <a:spLocks noChangeAspect="1" noChangeArrowheads="1" noTextEdit="1"/>
            </p:cNvSpPr>
            <p:nvPr/>
          </p:nvSpPr>
          <p:spPr bwMode="auto">
            <a:xfrm>
              <a:off x="0" y="3294"/>
              <a:ext cx="1837" cy="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47112"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94"/>
              <a:ext cx="1839" cy="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8"/>
          <p:cNvSpPr>
            <a:spLocks noGrp="1" noChangeArrowheads="1"/>
          </p:cNvSpPr>
          <p:nvPr>
            <p:ph type="title"/>
          </p:nvPr>
        </p:nvSpPr>
        <p:spPr>
          <a:xfrm>
            <a:off x="612775" y="228600"/>
            <a:ext cx="8153400" cy="990600"/>
          </a:xfrm>
        </p:spPr>
        <p:txBody>
          <a:bodyPr/>
          <a:lstStyle/>
          <a:p>
            <a:pPr eaLnBrk="1" hangingPunct="1"/>
            <a:br>
              <a:rPr lang="en-GB" altLang="en-US" sz="3600" b="1"/>
            </a:br>
            <a:br>
              <a:rPr lang="en-GB" altLang="en-US" sz="3600" b="1"/>
            </a:br>
            <a:r>
              <a:rPr lang="en-GB" altLang="en-US" sz="2800" b="1"/>
              <a:t>RISKS FOR FUTURE CATS IN OTHER TERRITORIES BASED ON NZ EXPERIENCES - continued</a:t>
            </a:r>
            <a:br>
              <a:rPr lang="en-GB" altLang="en-US" sz="3200" b="1"/>
            </a:br>
            <a:br>
              <a:rPr lang="en-GB" altLang="en-US" sz="3600" b="1"/>
            </a:br>
            <a:endParaRPr lang="en-GB" altLang="en-US" sz="4000" b="1">
              <a:solidFill>
                <a:srgbClr val="B13F9A"/>
              </a:solidFill>
            </a:endParaRPr>
          </a:p>
        </p:txBody>
      </p:sp>
      <p:sp>
        <p:nvSpPr>
          <p:cNvPr id="48131" name="Rectangle 9"/>
          <p:cNvSpPr>
            <a:spLocks noGrp="1" noChangeArrowheads="1"/>
          </p:cNvSpPr>
          <p:nvPr>
            <p:ph sz="quarter" idx="1"/>
          </p:nvPr>
        </p:nvSpPr>
        <p:spPr>
          <a:xfrm>
            <a:off x="612775" y="1600200"/>
            <a:ext cx="8153400" cy="4495800"/>
          </a:xfrm>
        </p:spPr>
        <p:txBody>
          <a:bodyPr/>
          <a:lstStyle/>
          <a:p>
            <a:pPr eaLnBrk="1" hangingPunct="1"/>
            <a:endParaRPr lang="en-US" altLang="en-US"/>
          </a:p>
          <a:p>
            <a:pPr eaLnBrk="1" hangingPunct="1"/>
            <a:endParaRPr lang="en-GB" altLang="en-US"/>
          </a:p>
        </p:txBody>
      </p:sp>
      <p:sp>
        <p:nvSpPr>
          <p:cNvPr id="48132" name="Content Placeholder 1"/>
          <p:cNvSpPr>
            <a:spLocks noGrp="1"/>
          </p:cNvSpPr>
          <p:nvPr>
            <p:ph sz="quarter" idx="4294967295"/>
          </p:nvPr>
        </p:nvSpPr>
        <p:spPr>
          <a:xfrm>
            <a:off x="539750" y="1809750"/>
            <a:ext cx="8604250" cy="4572000"/>
          </a:xfrm>
        </p:spPr>
        <p:txBody>
          <a:bodyPr/>
          <a:lstStyle/>
          <a:p>
            <a:pPr marL="0" indent="0">
              <a:buFont typeface="Wingdings" panose="05000000000000000000" pitchFamily="2" charset="2"/>
              <a:buNone/>
            </a:pPr>
            <a:r>
              <a:rPr lang="en-GB" altLang="en-US" sz="2400" b="1"/>
              <a:t>Technical complexity of CAT incidents now – foundations: structural engineering; IT/Computerised processes – in factories, warehouses etc.</a:t>
            </a:r>
          </a:p>
          <a:p>
            <a:pPr marL="0" indent="0">
              <a:buFont typeface="Wingdings" panose="05000000000000000000" pitchFamily="2" charset="2"/>
              <a:buNone/>
            </a:pPr>
            <a:endParaRPr lang="en-GB" altLang="en-US" sz="2400" b="1"/>
          </a:p>
          <a:p>
            <a:pPr marL="0" indent="0">
              <a:buFont typeface="Wingdings" panose="05000000000000000000" pitchFamily="2" charset="2"/>
              <a:buNone/>
            </a:pPr>
            <a:r>
              <a:rPr lang="en-GB" altLang="en-US" sz="2400" b="1"/>
              <a:t>Application of Local Authority (Code Upgrade) clause in policies</a:t>
            </a:r>
          </a:p>
          <a:p>
            <a:pPr marL="0" indent="0">
              <a:buFont typeface="Wingdings" panose="05000000000000000000" pitchFamily="2" charset="2"/>
              <a:buNone/>
            </a:pPr>
            <a:endParaRPr lang="en-GB" altLang="en-US" sz="2400" b="1"/>
          </a:p>
          <a:p>
            <a:pPr marL="0" indent="0">
              <a:buFont typeface="Wingdings" panose="05000000000000000000" pitchFamily="2" charset="2"/>
              <a:buNone/>
            </a:pPr>
            <a:r>
              <a:rPr lang="en-GB" altLang="en-US" sz="2400" b="1"/>
              <a:t>Including ‘green’ (environmental) impacts</a:t>
            </a:r>
          </a:p>
          <a:p>
            <a:pPr marL="0" indent="0">
              <a:buFont typeface="Wingdings" panose="05000000000000000000" pitchFamily="2" charset="2"/>
              <a:buNone/>
            </a:pPr>
            <a:endParaRPr lang="en-GB" altLang="en-US" sz="2400" b="1"/>
          </a:p>
          <a:p>
            <a:pPr marL="0" indent="0">
              <a:buFont typeface="Wingdings" panose="05000000000000000000" pitchFamily="2" charset="2"/>
              <a:buNone/>
            </a:pPr>
            <a:r>
              <a:rPr lang="en-GB" altLang="en-US" sz="2400" b="1"/>
              <a:t>All likely to prolong CAT events </a:t>
            </a:r>
          </a:p>
        </p:txBody>
      </p:sp>
      <p:pic>
        <p:nvPicPr>
          <p:cNvPr id="48133" name="Picture 13" descr="Logo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9563" y="6370638"/>
            <a:ext cx="221932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8134" name="Group 14"/>
          <p:cNvGrpSpPr>
            <a:grpSpLocks noChangeAspect="1"/>
          </p:cNvGrpSpPr>
          <p:nvPr/>
        </p:nvGrpSpPr>
        <p:grpSpPr bwMode="auto">
          <a:xfrm>
            <a:off x="0" y="5802313"/>
            <a:ext cx="1476375" cy="1055687"/>
            <a:chOff x="0" y="3294"/>
            <a:chExt cx="1837" cy="1312"/>
          </a:xfrm>
        </p:grpSpPr>
        <p:sp>
          <p:nvSpPr>
            <p:cNvPr id="48135" name="AutoShape 15"/>
            <p:cNvSpPr>
              <a:spLocks noChangeAspect="1" noChangeArrowheads="1" noTextEdit="1"/>
            </p:cNvSpPr>
            <p:nvPr/>
          </p:nvSpPr>
          <p:spPr bwMode="auto">
            <a:xfrm>
              <a:off x="0" y="3294"/>
              <a:ext cx="1837" cy="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48136"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94"/>
              <a:ext cx="1839" cy="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8"/>
          <p:cNvSpPr>
            <a:spLocks noGrp="1" noChangeArrowheads="1"/>
          </p:cNvSpPr>
          <p:nvPr>
            <p:ph type="title"/>
          </p:nvPr>
        </p:nvSpPr>
        <p:spPr>
          <a:xfrm>
            <a:off x="-36513" y="228600"/>
            <a:ext cx="13212763" cy="990600"/>
          </a:xfrm>
        </p:spPr>
        <p:txBody>
          <a:bodyPr/>
          <a:lstStyle/>
          <a:p>
            <a:pPr eaLnBrk="1" hangingPunct="1"/>
            <a:br>
              <a:rPr lang="en-GB" altLang="en-US" sz="3600" b="1"/>
            </a:br>
            <a:br>
              <a:rPr lang="en-GB" altLang="en-US" sz="3600" b="1"/>
            </a:br>
            <a:r>
              <a:rPr lang="en-GB" altLang="en-US" sz="3200" b="1"/>
              <a:t>SOME POTENTIAL ADVERSE EFFECTS FOR INSURERS</a:t>
            </a:r>
            <a:br>
              <a:rPr lang="en-GB" altLang="en-US" sz="3200" b="1"/>
            </a:br>
            <a:br>
              <a:rPr lang="en-GB" altLang="en-US" sz="3600" b="1"/>
            </a:br>
            <a:endParaRPr lang="en-GB" altLang="en-US" sz="4000" b="1">
              <a:solidFill>
                <a:srgbClr val="B13F9A"/>
              </a:solidFill>
            </a:endParaRPr>
          </a:p>
        </p:txBody>
      </p:sp>
      <p:sp>
        <p:nvSpPr>
          <p:cNvPr id="49155" name="Rectangle 9"/>
          <p:cNvSpPr>
            <a:spLocks noGrp="1" noChangeArrowheads="1"/>
          </p:cNvSpPr>
          <p:nvPr>
            <p:ph sz="quarter" idx="1"/>
          </p:nvPr>
        </p:nvSpPr>
        <p:spPr>
          <a:xfrm>
            <a:off x="609600" y="1589088"/>
            <a:ext cx="2233613" cy="4572000"/>
          </a:xfrm>
        </p:spPr>
        <p:txBody>
          <a:bodyPr/>
          <a:lstStyle/>
          <a:p>
            <a:pPr eaLnBrk="1" hangingPunct="1"/>
            <a:endParaRPr lang="en-US" altLang="en-US"/>
          </a:p>
          <a:p>
            <a:pPr eaLnBrk="1" hangingPunct="1"/>
            <a:endParaRPr lang="en-GB" altLang="en-US"/>
          </a:p>
        </p:txBody>
      </p:sp>
      <p:sp>
        <p:nvSpPr>
          <p:cNvPr id="49156" name="Content Placeholder 1"/>
          <p:cNvSpPr>
            <a:spLocks noGrp="1"/>
          </p:cNvSpPr>
          <p:nvPr>
            <p:ph sz="quarter" idx="2"/>
          </p:nvPr>
        </p:nvSpPr>
        <p:spPr>
          <a:xfrm>
            <a:off x="539750" y="1589088"/>
            <a:ext cx="8496300" cy="4572000"/>
          </a:xfrm>
        </p:spPr>
        <p:txBody>
          <a:bodyPr/>
          <a:lstStyle/>
          <a:p>
            <a:pPr marL="0" indent="0">
              <a:buFont typeface="Wingdings" panose="05000000000000000000" pitchFamily="2" charset="2"/>
              <a:buNone/>
            </a:pPr>
            <a:r>
              <a:rPr lang="en-GB" altLang="en-US" sz="2400" b="1"/>
              <a:t>Insurer/Reinsurer cash-flows</a:t>
            </a:r>
          </a:p>
          <a:p>
            <a:pPr marL="0" indent="0">
              <a:buFont typeface="Wingdings" panose="05000000000000000000" pitchFamily="2" charset="2"/>
              <a:buNone/>
            </a:pPr>
            <a:endParaRPr lang="en-GB" altLang="en-US" sz="2400" b="1"/>
          </a:p>
          <a:p>
            <a:pPr marL="0" indent="0">
              <a:buFont typeface="Wingdings" panose="05000000000000000000" pitchFamily="2" charset="2"/>
              <a:buNone/>
            </a:pPr>
            <a:r>
              <a:rPr lang="en-GB" altLang="en-US" sz="2400" b="1"/>
              <a:t>Increased BI claims</a:t>
            </a:r>
          </a:p>
          <a:p>
            <a:pPr marL="0" indent="0">
              <a:buFont typeface="Wingdings" panose="05000000000000000000" pitchFamily="2" charset="2"/>
              <a:buNone/>
            </a:pPr>
            <a:endParaRPr lang="en-GB" altLang="en-US" sz="2400" b="1"/>
          </a:p>
          <a:p>
            <a:pPr marL="0" indent="0">
              <a:buFont typeface="Wingdings" panose="05000000000000000000" pitchFamily="2" charset="2"/>
              <a:buNone/>
            </a:pPr>
            <a:r>
              <a:rPr lang="en-GB" altLang="en-US" sz="2400" b="1"/>
              <a:t>Negative impact on Claims handling resourcing</a:t>
            </a:r>
          </a:p>
          <a:p>
            <a:pPr marL="0" indent="0">
              <a:buFont typeface="Wingdings" panose="05000000000000000000" pitchFamily="2" charset="2"/>
              <a:buNone/>
            </a:pPr>
            <a:endParaRPr lang="en-GB" altLang="en-US" sz="2400" b="1"/>
          </a:p>
          <a:p>
            <a:pPr marL="0" indent="0">
              <a:buFont typeface="Wingdings" panose="05000000000000000000" pitchFamily="2" charset="2"/>
              <a:buNone/>
            </a:pPr>
            <a:r>
              <a:rPr lang="en-GB" altLang="en-US" sz="2400" b="1"/>
              <a:t>Much more difficult, entrenched policyholders – increase in settlement size</a:t>
            </a:r>
          </a:p>
        </p:txBody>
      </p:sp>
      <p:pic>
        <p:nvPicPr>
          <p:cNvPr id="49157" name="Picture 13" descr="Logo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9563" y="6370638"/>
            <a:ext cx="221932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158" name="Group 14"/>
          <p:cNvGrpSpPr>
            <a:grpSpLocks noChangeAspect="1"/>
          </p:cNvGrpSpPr>
          <p:nvPr/>
        </p:nvGrpSpPr>
        <p:grpSpPr bwMode="auto">
          <a:xfrm>
            <a:off x="0" y="5802313"/>
            <a:ext cx="1476375" cy="1055687"/>
            <a:chOff x="0" y="3294"/>
            <a:chExt cx="1837" cy="1312"/>
          </a:xfrm>
        </p:grpSpPr>
        <p:sp>
          <p:nvSpPr>
            <p:cNvPr id="49159" name="AutoShape 15"/>
            <p:cNvSpPr>
              <a:spLocks noChangeAspect="1" noChangeArrowheads="1" noTextEdit="1"/>
            </p:cNvSpPr>
            <p:nvPr/>
          </p:nvSpPr>
          <p:spPr bwMode="auto">
            <a:xfrm>
              <a:off x="0" y="3294"/>
              <a:ext cx="1837" cy="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49160"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94"/>
              <a:ext cx="1839" cy="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381000" y="228600"/>
            <a:ext cx="8385175" cy="990600"/>
          </a:xfrm>
        </p:spPr>
        <p:txBody>
          <a:bodyPr/>
          <a:lstStyle/>
          <a:p>
            <a:pPr algn="ctr"/>
            <a:r>
              <a:rPr lang="en-GB" altLang="en-US" sz="3200" b="1">
                <a:solidFill>
                  <a:srgbClr val="B13F9A"/>
                </a:solidFill>
                <a:latin typeface="Tw Cen MT Condensed Extra Bold" panose="020B0803020202020204" pitchFamily="34" charset="0"/>
              </a:rPr>
              <a:t>XIII International Risk Management Conference</a:t>
            </a:r>
            <a:endParaRPr lang="en-US" altLang="en-US" sz="3200"/>
          </a:p>
        </p:txBody>
      </p:sp>
      <p:pic>
        <p:nvPicPr>
          <p:cNvPr id="50179" name="Content Placeholder 9"/>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34925" y="5759450"/>
            <a:ext cx="1476375" cy="1054100"/>
          </a:xfrm>
        </p:spPr>
      </p:pic>
      <p:pic>
        <p:nvPicPr>
          <p:cNvPr id="50180" name="Picture 13" descr="Logo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6262688"/>
            <a:ext cx="221932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5"/>
          <p:cNvSpPr txBox="1">
            <a:spLocks noChangeArrowheads="1"/>
          </p:cNvSpPr>
          <p:nvPr/>
        </p:nvSpPr>
        <p:spPr bwMode="auto">
          <a:xfrm>
            <a:off x="323850" y="1773238"/>
            <a:ext cx="8442325" cy="399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normAutofit/>
          </a:bodyPr>
          <a:lstStyle>
            <a:lvl1pPr marL="319088" indent="-319088" algn="l" rtl="0" eaLnBrk="0" fontAlgn="base" hangingPunct="0">
              <a:spcBef>
                <a:spcPts val="700"/>
              </a:spcBef>
              <a:spcAft>
                <a:spcPct val="0"/>
              </a:spcAft>
              <a:buClr>
                <a:schemeClr val="accent2"/>
              </a:buClr>
              <a:buSzPct val="60000"/>
              <a:buFont typeface="Wingdings"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DE6C36"/>
              </a:buClr>
              <a:buSzPct val="75000"/>
              <a:buFont typeface="Wingdings"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F9B639"/>
              </a:buClr>
              <a:buSzPct val="65000"/>
              <a:buFont typeface="Wingdings"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eaLnBrk="1" fontAlgn="auto" hangingPunct="1">
              <a:spcAft>
                <a:spcPts val="0"/>
              </a:spcAft>
              <a:buFont typeface="Wingdings" charset="2"/>
              <a:buNone/>
              <a:defRPr/>
            </a:pPr>
            <a:r>
              <a:rPr lang="en-US" sz="2400" b="1" dirty="0"/>
              <a:t>Innovations in Claims Handling</a:t>
            </a:r>
          </a:p>
          <a:p>
            <a:pPr marL="0" indent="0" eaLnBrk="1" fontAlgn="auto" hangingPunct="1">
              <a:spcAft>
                <a:spcPts val="0"/>
              </a:spcAft>
              <a:buFont typeface="Wingdings" charset="2"/>
              <a:buNone/>
              <a:defRPr/>
            </a:pPr>
            <a:endParaRPr lang="en-US" sz="2400" b="1" dirty="0"/>
          </a:p>
          <a:p>
            <a:pPr eaLnBrk="1" fontAlgn="auto" hangingPunct="1">
              <a:spcAft>
                <a:spcPts val="0"/>
              </a:spcAft>
              <a:defRPr/>
            </a:pPr>
            <a:r>
              <a:rPr lang="en-US" sz="2400" b="1" dirty="0"/>
              <a:t>AI (Artificial Intelligence)</a:t>
            </a:r>
          </a:p>
          <a:p>
            <a:pPr eaLnBrk="1" fontAlgn="auto" hangingPunct="1">
              <a:spcAft>
                <a:spcPts val="0"/>
              </a:spcAft>
              <a:defRPr/>
            </a:pPr>
            <a:r>
              <a:rPr lang="en-US" sz="2400" b="1" dirty="0"/>
              <a:t>Communications via new media</a:t>
            </a:r>
          </a:p>
          <a:p>
            <a:pPr eaLnBrk="1" fontAlgn="auto" hangingPunct="1">
              <a:spcAft>
                <a:spcPts val="0"/>
              </a:spcAft>
              <a:defRPr/>
            </a:pPr>
            <a:r>
              <a:rPr lang="en-US" sz="2400" b="1" dirty="0"/>
              <a:t>Block-chain (Shared Ledgers)</a:t>
            </a:r>
          </a:p>
          <a:p>
            <a:pPr eaLnBrk="1" fontAlgn="auto" hangingPunct="1">
              <a:spcAft>
                <a:spcPts val="0"/>
              </a:spcAft>
              <a:defRPr/>
            </a:pPr>
            <a:r>
              <a:rPr lang="en-US" sz="2400" b="1" dirty="0"/>
              <a:t>Enhanced Counter-Fraud Techniques</a:t>
            </a:r>
          </a:p>
          <a:p>
            <a:pPr eaLnBrk="1" fontAlgn="auto" hangingPunct="1">
              <a:spcAft>
                <a:spcPts val="0"/>
              </a:spcAft>
              <a:defRPr/>
            </a:pPr>
            <a:r>
              <a:rPr lang="en-US" sz="2400" b="1" dirty="0"/>
              <a:t>Drones</a:t>
            </a:r>
          </a:p>
          <a:p>
            <a:pPr eaLnBrk="1" fontAlgn="auto" hangingPunct="1">
              <a:spcAft>
                <a:spcPts val="0"/>
              </a:spcAft>
              <a:defRPr/>
            </a:pPr>
            <a:endParaRPr lang="en-US" sz="2400" b="1" dirty="0"/>
          </a:p>
          <a:p>
            <a:pPr eaLnBrk="1" fontAlgn="auto" hangingPunct="1">
              <a:spcAft>
                <a:spcPts val="0"/>
              </a:spcAft>
              <a:buFont typeface="Wingdings" panose="05000000000000000000" pitchFamily="2" charset="2"/>
              <a:buChar char=""/>
              <a:defRPr/>
            </a:pPr>
            <a:endParaRPr lang="en-US" sz="2400" b="1" dirty="0"/>
          </a:p>
          <a:p>
            <a:pPr eaLnBrk="1" fontAlgn="auto" hangingPunct="1">
              <a:spcAft>
                <a:spcPts val="0"/>
              </a:spcAft>
              <a:buFont typeface="Wingdings" panose="05000000000000000000" pitchFamily="2" charset="2"/>
              <a:buChar char=""/>
              <a:defRPr/>
            </a:pPr>
            <a:endParaRPr lang="en-US" sz="2400" b="1" dirty="0"/>
          </a:p>
          <a:p>
            <a:pPr eaLnBrk="1" fontAlgn="auto" hangingPunct="1">
              <a:spcAft>
                <a:spcPts val="0"/>
              </a:spcAft>
              <a:buFont typeface="Wingdings" panose="05000000000000000000" pitchFamily="2" charset="2"/>
              <a:buChar char=""/>
              <a:defRPr/>
            </a:pPr>
            <a:endParaRPr lang="en-US" sz="2400" b="1" dirty="0"/>
          </a:p>
          <a:p>
            <a:pPr eaLnBrk="1" fontAlgn="auto" hangingPunct="1">
              <a:spcAft>
                <a:spcPts val="0"/>
              </a:spcAft>
              <a:buFont typeface="Wingdings" panose="05000000000000000000" pitchFamily="2" charset="2"/>
              <a:buChar char=""/>
              <a:defRPr/>
            </a:pPr>
            <a:endParaRPr lang="en-US" sz="2400" b="1" dirty="0"/>
          </a:p>
          <a:p>
            <a:pPr marL="0" indent="0" algn="ctr" eaLnBrk="1" fontAlgn="auto" hangingPunct="1">
              <a:spcAft>
                <a:spcPts val="0"/>
              </a:spcAft>
              <a:buFontTx/>
              <a:buNone/>
              <a:defRPr/>
            </a:pPr>
            <a:endParaRPr lang="en-US" sz="2400" b="1" dirty="0"/>
          </a:p>
          <a:p>
            <a:pPr marL="0" indent="0" algn="ctr" eaLnBrk="1" fontAlgn="auto" hangingPunct="1">
              <a:spcAft>
                <a:spcPts val="0"/>
              </a:spcAft>
              <a:buFontTx/>
              <a:buNone/>
              <a:defRPr/>
            </a:pPr>
            <a:endParaRPr lang="en-US" sz="2400"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381000" y="228600"/>
            <a:ext cx="8385175" cy="990600"/>
          </a:xfrm>
        </p:spPr>
        <p:txBody>
          <a:bodyPr/>
          <a:lstStyle/>
          <a:p>
            <a:pPr algn="ctr"/>
            <a:r>
              <a:rPr lang="en-GB" altLang="en-US" sz="3200" b="1">
                <a:solidFill>
                  <a:srgbClr val="B13F9A"/>
                </a:solidFill>
                <a:latin typeface="Tw Cen MT Condensed Extra Bold" panose="020B0803020202020204" pitchFamily="34" charset="0"/>
              </a:rPr>
              <a:t>XIII International Risk Management Conference</a:t>
            </a:r>
            <a:endParaRPr lang="en-US" altLang="en-US" sz="3200"/>
          </a:p>
        </p:txBody>
      </p:sp>
      <p:pic>
        <p:nvPicPr>
          <p:cNvPr id="51203" name="Content Placeholder 9"/>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34925" y="5759450"/>
            <a:ext cx="1476375" cy="1054100"/>
          </a:xfrm>
        </p:spPr>
      </p:pic>
      <p:pic>
        <p:nvPicPr>
          <p:cNvPr id="51204" name="Picture 13" descr="Logo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6262688"/>
            <a:ext cx="221932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95288" y="2349500"/>
            <a:ext cx="5400675" cy="1385888"/>
          </a:xfrm>
          <a:prstGeom prst="rect">
            <a:avLst/>
          </a:prstGeom>
          <a:noFill/>
        </p:spPr>
        <p:txBody>
          <a:bodyPr lIns="0" tIns="0" rIns="0" bIns="0">
            <a:spAutoFit/>
          </a:bodyPr>
          <a:lstStyle/>
          <a:p>
            <a:pPr>
              <a:defRPr/>
            </a:pPr>
            <a:r>
              <a:rPr lang="en-US" b="1" dirty="0">
                <a:latin typeface="+mn-lt"/>
              </a:rPr>
              <a:t>Drones are an invaluable tool to the Insurance Industry.  They give you the ability to access vantage points not previously accessible or safe.  They provide endless opportunities for gathering accurate and detailed information about a claim.</a:t>
            </a:r>
          </a:p>
        </p:txBody>
      </p:sp>
      <p:pic>
        <p:nvPicPr>
          <p:cNvPr id="51206"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11863" y="1700213"/>
            <a:ext cx="3132137"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7"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11863" y="3767138"/>
            <a:ext cx="3132137"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395288" y="3876675"/>
            <a:ext cx="5400675" cy="1938338"/>
          </a:xfrm>
          <a:prstGeom prst="rect">
            <a:avLst/>
          </a:prstGeom>
          <a:noFill/>
        </p:spPr>
        <p:txBody>
          <a:bodyPr lIns="0" tIns="0" rIns="0" bIns="0">
            <a:spAutoFit/>
          </a:bodyPr>
          <a:lstStyle/>
          <a:p>
            <a:pPr>
              <a:defRPr/>
            </a:pPr>
            <a:r>
              <a:rPr lang="en-US" b="1" dirty="0">
                <a:latin typeface="+mn-lt"/>
              </a:rPr>
              <a:t>Within a matter of hours, data can be fed back to claims handlers sitting on the other sides of the globe or to re-insurers keen to know what the extent of their liability is.  Drones have the ability to stream live, highly detailed footage of a catastrophe via the web and produce 3D maps of sites, providing data like never before.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381000" y="228600"/>
            <a:ext cx="8385175" cy="990600"/>
          </a:xfrm>
        </p:spPr>
        <p:txBody>
          <a:bodyPr/>
          <a:lstStyle/>
          <a:p>
            <a:pPr algn="ctr"/>
            <a:r>
              <a:rPr lang="en-GB" altLang="en-US" sz="3200" b="1">
                <a:solidFill>
                  <a:srgbClr val="B13F9A"/>
                </a:solidFill>
                <a:latin typeface="Tw Cen MT Condensed Extra Bold" panose="020B0803020202020204" pitchFamily="34" charset="0"/>
              </a:rPr>
              <a:t>XIII International Risk Management Conference</a:t>
            </a:r>
            <a:endParaRPr lang="en-US" altLang="en-US" sz="3200"/>
          </a:p>
        </p:txBody>
      </p:sp>
      <p:pic>
        <p:nvPicPr>
          <p:cNvPr id="52227" name="Content Placeholder 9"/>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34925" y="5759450"/>
            <a:ext cx="1476375" cy="1054100"/>
          </a:xfrm>
        </p:spPr>
      </p:pic>
      <p:pic>
        <p:nvPicPr>
          <p:cNvPr id="52228" name="Picture 13" descr="Logo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6262688"/>
            <a:ext cx="221932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8"/>
          <p:cNvPicPr>
            <a:picLocks noChangeAspect="1"/>
          </p:cNvPicPr>
          <p:nvPr/>
        </p:nvPicPr>
        <p:blipFill>
          <a:blip r:embed="rId4">
            <a:extLst>
              <a:ext uri="{28A0092B-C50C-407E-A947-70E740481C1C}">
                <a14:useLocalDpi xmlns:a14="http://schemas.microsoft.com/office/drawing/2010/main" val="0"/>
              </a:ext>
            </a:extLst>
          </a:blip>
          <a:srcRect r="7974"/>
          <a:stretch>
            <a:fillRect/>
          </a:stretch>
        </p:blipFill>
        <p:spPr bwMode="auto">
          <a:xfrm>
            <a:off x="6011863" y="1854200"/>
            <a:ext cx="3132137"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9"/>
          <p:cNvPicPr>
            <a:picLocks noChangeAspect="1"/>
          </p:cNvPicPr>
          <p:nvPr/>
        </p:nvPicPr>
        <p:blipFill>
          <a:blip r:embed="rId5">
            <a:extLst>
              <a:ext uri="{28A0092B-C50C-407E-A947-70E740481C1C}">
                <a14:useLocalDpi xmlns:a14="http://schemas.microsoft.com/office/drawing/2010/main" val="0"/>
              </a:ext>
            </a:extLst>
          </a:blip>
          <a:srcRect r="17146"/>
          <a:stretch>
            <a:fillRect/>
          </a:stretch>
        </p:blipFill>
        <p:spPr bwMode="auto">
          <a:xfrm>
            <a:off x="6011863" y="3767138"/>
            <a:ext cx="3132137"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5"/>
          <p:cNvSpPr txBox="1">
            <a:spLocks noChangeArrowheads="1"/>
          </p:cNvSpPr>
          <p:nvPr/>
        </p:nvSpPr>
        <p:spPr bwMode="auto">
          <a:xfrm>
            <a:off x="323850" y="2205038"/>
            <a:ext cx="5543550" cy="356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normAutofit/>
          </a:bodyPr>
          <a:lstStyle>
            <a:lvl1pPr marL="319088" indent="-319088" algn="l" rtl="0" eaLnBrk="0" fontAlgn="base" hangingPunct="0">
              <a:spcBef>
                <a:spcPts val="700"/>
              </a:spcBef>
              <a:spcAft>
                <a:spcPct val="0"/>
              </a:spcAft>
              <a:buClr>
                <a:schemeClr val="accent2"/>
              </a:buClr>
              <a:buSzPct val="60000"/>
              <a:buFont typeface="Wingdings"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DE6C36"/>
              </a:buClr>
              <a:buSzPct val="75000"/>
              <a:buFont typeface="Wingdings"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F9B639"/>
              </a:buClr>
              <a:buSzPct val="65000"/>
              <a:buFont typeface="Wingdings"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eaLnBrk="1" fontAlgn="auto" hangingPunct="1">
              <a:spcAft>
                <a:spcPts val="0"/>
              </a:spcAft>
              <a:buFont typeface="Wingdings" panose="05000000000000000000" pitchFamily="2" charset="2"/>
              <a:buNone/>
              <a:defRPr/>
            </a:pPr>
            <a:r>
              <a:rPr lang="en-US" sz="2800" b="1" dirty="0"/>
              <a:t>Advantages of Drone Technology</a:t>
            </a:r>
          </a:p>
          <a:p>
            <a:pPr eaLnBrk="1" fontAlgn="auto" hangingPunct="1">
              <a:spcAft>
                <a:spcPts val="0"/>
              </a:spcAft>
              <a:buFont typeface="Wingdings" panose="05000000000000000000" pitchFamily="2" charset="2"/>
              <a:buChar char=""/>
              <a:defRPr/>
            </a:pPr>
            <a:r>
              <a:rPr lang="en-US" sz="1800" b="1" dirty="0"/>
              <a:t>Access areas previously impossible</a:t>
            </a:r>
          </a:p>
          <a:p>
            <a:pPr eaLnBrk="1" fontAlgn="auto" hangingPunct="1">
              <a:spcAft>
                <a:spcPts val="0"/>
              </a:spcAft>
              <a:buFont typeface="Wingdings" panose="05000000000000000000" pitchFamily="2" charset="2"/>
              <a:buChar char=""/>
              <a:defRPr/>
            </a:pPr>
            <a:r>
              <a:rPr lang="en-US" sz="1800" b="1" dirty="0"/>
              <a:t>Give a birds-eye view of a situation</a:t>
            </a:r>
          </a:p>
          <a:p>
            <a:pPr eaLnBrk="1" fontAlgn="auto" hangingPunct="1">
              <a:spcAft>
                <a:spcPts val="0"/>
              </a:spcAft>
              <a:buFont typeface="Wingdings" panose="05000000000000000000" pitchFamily="2" charset="2"/>
              <a:buChar char=""/>
              <a:defRPr/>
            </a:pPr>
            <a:r>
              <a:rPr lang="en-US" sz="1800" b="1" dirty="0"/>
              <a:t>High Resolution Still Photography and Video Footage</a:t>
            </a:r>
          </a:p>
          <a:p>
            <a:pPr eaLnBrk="1" fontAlgn="auto" hangingPunct="1">
              <a:spcAft>
                <a:spcPts val="0"/>
              </a:spcAft>
              <a:buFont typeface="Wingdings" panose="05000000000000000000" pitchFamily="2" charset="2"/>
              <a:buChar char=""/>
              <a:defRPr/>
            </a:pPr>
            <a:r>
              <a:rPr lang="en-US" sz="1800" b="1" dirty="0"/>
              <a:t>Geo-referenced 3D Mapping</a:t>
            </a:r>
          </a:p>
          <a:p>
            <a:pPr eaLnBrk="1" fontAlgn="auto" hangingPunct="1">
              <a:spcAft>
                <a:spcPts val="0"/>
              </a:spcAft>
              <a:buFont typeface="Wingdings" panose="05000000000000000000" pitchFamily="2" charset="2"/>
              <a:buChar char=""/>
              <a:defRPr/>
            </a:pPr>
            <a:r>
              <a:rPr lang="en-US" sz="1800" b="1" dirty="0"/>
              <a:t>Fast delivery of information (Live Streaming)</a:t>
            </a:r>
          </a:p>
          <a:p>
            <a:pPr eaLnBrk="1" fontAlgn="auto" hangingPunct="1">
              <a:spcAft>
                <a:spcPts val="0"/>
              </a:spcAft>
              <a:buFont typeface="Wingdings" panose="05000000000000000000" pitchFamily="2" charset="2"/>
              <a:buChar char=""/>
              <a:defRPr/>
            </a:pPr>
            <a:r>
              <a:rPr lang="en-US" sz="1800" b="1" dirty="0"/>
              <a:t>Perfect for Pre and Post Risk</a:t>
            </a:r>
          </a:p>
          <a:p>
            <a:pPr eaLnBrk="1" fontAlgn="auto" hangingPunct="1">
              <a:spcAft>
                <a:spcPts val="0"/>
              </a:spcAft>
              <a:buFont typeface="Wingdings" panose="05000000000000000000" pitchFamily="2" charset="2"/>
              <a:buChar char=""/>
              <a:defRPr/>
            </a:pPr>
            <a:r>
              <a:rPr lang="en-US" sz="1800" b="1" dirty="0"/>
              <a:t>Time-lapse Imagery</a:t>
            </a:r>
          </a:p>
          <a:p>
            <a:pPr eaLnBrk="1" fontAlgn="auto" hangingPunct="1">
              <a:spcAft>
                <a:spcPts val="0"/>
              </a:spcAft>
              <a:buFont typeface="Wingdings" panose="05000000000000000000" pitchFamily="2" charset="2"/>
              <a:buChar char=""/>
              <a:defRPr/>
            </a:pPr>
            <a:r>
              <a:rPr lang="en-US" sz="1800" b="1" dirty="0"/>
              <a:t>Cost effective compared with historic methods</a:t>
            </a:r>
          </a:p>
          <a:p>
            <a:pPr eaLnBrk="1" fontAlgn="auto" hangingPunct="1">
              <a:spcAft>
                <a:spcPts val="0"/>
              </a:spcAft>
              <a:buFont typeface="Wingdings" panose="05000000000000000000" pitchFamily="2" charset="2"/>
              <a:buChar char=""/>
              <a:defRPr/>
            </a:pPr>
            <a:endParaRPr lang="en-US" sz="2400" b="1" dirty="0"/>
          </a:p>
          <a:p>
            <a:pPr eaLnBrk="1" fontAlgn="auto" hangingPunct="1">
              <a:spcAft>
                <a:spcPts val="0"/>
              </a:spcAft>
              <a:buFont typeface="Wingdings" panose="05000000000000000000" pitchFamily="2" charset="2"/>
              <a:buChar char=""/>
              <a:defRPr/>
            </a:pPr>
            <a:endParaRPr lang="en-US" sz="2400" b="1" dirty="0"/>
          </a:p>
          <a:p>
            <a:pPr eaLnBrk="1" fontAlgn="auto" hangingPunct="1">
              <a:spcAft>
                <a:spcPts val="0"/>
              </a:spcAft>
              <a:buFont typeface="Wingdings" panose="05000000000000000000" pitchFamily="2" charset="2"/>
              <a:buChar char=""/>
              <a:defRPr/>
            </a:pPr>
            <a:endParaRPr lang="en-US" sz="2400" b="1" dirty="0"/>
          </a:p>
          <a:p>
            <a:pPr eaLnBrk="1" fontAlgn="auto" hangingPunct="1">
              <a:spcAft>
                <a:spcPts val="0"/>
              </a:spcAft>
              <a:buFont typeface="Wingdings" panose="05000000000000000000" pitchFamily="2" charset="2"/>
              <a:buChar char=""/>
              <a:defRPr/>
            </a:pPr>
            <a:endParaRPr lang="en-US" sz="2400" b="1" dirty="0"/>
          </a:p>
          <a:p>
            <a:pPr eaLnBrk="1" fontAlgn="auto" hangingPunct="1">
              <a:spcAft>
                <a:spcPts val="0"/>
              </a:spcAft>
              <a:buFont typeface="Wingdings" panose="05000000000000000000" pitchFamily="2" charset="2"/>
              <a:buChar char=""/>
              <a:defRPr/>
            </a:pPr>
            <a:endParaRPr lang="en-US" sz="2400" b="1" dirty="0"/>
          </a:p>
          <a:p>
            <a:pPr marL="0" indent="0" algn="ctr" eaLnBrk="1" fontAlgn="auto" hangingPunct="1">
              <a:spcAft>
                <a:spcPts val="0"/>
              </a:spcAft>
              <a:buFontTx/>
              <a:buNone/>
              <a:defRPr/>
            </a:pPr>
            <a:endParaRPr lang="en-US" sz="2400" b="1" dirty="0"/>
          </a:p>
          <a:p>
            <a:pPr marL="0" indent="0" algn="ctr" eaLnBrk="1" fontAlgn="auto" hangingPunct="1">
              <a:spcAft>
                <a:spcPts val="0"/>
              </a:spcAft>
              <a:buFontTx/>
              <a:buNone/>
              <a:defRPr/>
            </a:pPr>
            <a:endParaRPr lang="en-US" sz="2400"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8"/>
          <p:cNvSpPr>
            <a:spLocks noGrp="1" noChangeArrowheads="1"/>
          </p:cNvSpPr>
          <p:nvPr>
            <p:ph type="title"/>
          </p:nvPr>
        </p:nvSpPr>
        <p:spPr>
          <a:xfrm>
            <a:off x="457200" y="188913"/>
            <a:ext cx="8421688" cy="3744912"/>
          </a:xfrm>
        </p:spPr>
        <p:txBody>
          <a:bodyPr/>
          <a:lstStyle/>
          <a:p>
            <a:pPr algn="ctr" eaLnBrk="1" hangingPunct="1"/>
            <a:r>
              <a:rPr lang="en-GB" altLang="en-US" sz="3200" b="1">
                <a:solidFill>
                  <a:srgbClr val="B13F9A"/>
                </a:solidFill>
                <a:latin typeface="Tw Cen MT Condensed Extra Bold" panose="020B0803020202020204" pitchFamily="34" charset="0"/>
              </a:rPr>
              <a:t>XIII International Risk Management Conference</a:t>
            </a:r>
            <a:br>
              <a:rPr lang="en-GB" altLang="en-US" sz="3600" b="1"/>
            </a:br>
            <a:br>
              <a:rPr lang="en-GB" altLang="en-US" sz="3600" b="1"/>
            </a:br>
            <a:br>
              <a:rPr lang="en-GB" altLang="en-US" sz="3600" b="1"/>
            </a:br>
            <a:r>
              <a:rPr lang="en-GB" altLang="en-US" sz="4000" b="1">
                <a:solidFill>
                  <a:srgbClr val="B13F9A"/>
                </a:solidFill>
              </a:rPr>
              <a:t>THANK YOU</a:t>
            </a:r>
            <a:br>
              <a:rPr lang="en-GB" altLang="en-US" sz="4000" b="1">
                <a:solidFill>
                  <a:srgbClr val="B13F9A"/>
                </a:solidFill>
              </a:rPr>
            </a:br>
            <a:br>
              <a:rPr lang="en-GB" altLang="en-US" sz="4000" b="1">
                <a:solidFill>
                  <a:srgbClr val="B13F9A"/>
                </a:solidFill>
              </a:rPr>
            </a:br>
            <a:r>
              <a:rPr lang="en-GB" altLang="en-US" sz="4000" b="1">
                <a:solidFill>
                  <a:srgbClr val="B13F9A"/>
                </a:solidFill>
              </a:rPr>
              <a:t>Any questions?</a:t>
            </a:r>
          </a:p>
        </p:txBody>
      </p:sp>
      <p:sp>
        <p:nvSpPr>
          <p:cNvPr id="53251" name="Rectangle 9"/>
          <p:cNvSpPr>
            <a:spLocks noGrp="1" noChangeArrowheads="1"/>
          </p:cNvSpPr>
          <p:nvPr>
            <p:ph type="body" idx="1"/>
          </p:nvPr>
        </p:nvSpPr>
        <p:spPr>
          <a:xfrm>
            <a:off x="611188" y="1557338"/>
            <a:ext cx="8153400" cy="4030662"/>
          </a:xfrm>
        </p:spPr>
        <p:txBody>
          <a:bodyPr/>
          <a:lstStyle/>
          <a:p>
            <a:pPr eaLnBrk="1" hangingPunct="1"/>
            <a:endParaRPr lang="en-US" altLang="en-US"/>
          </a:p>
          <a:p>
            <a:pPr eaLnBrk="1" hangingPunct="1"/>
            <a:endParaRPr lang="en-GB" altLang="en-US"/>
          </a:p>
        </p:txBody>
      </p:sp>
      <p:pic>
        <p:nvPicPr>
          <p:cNvPr id="53252" name="Picture 13" descr="Logo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9563" y="6370638"/>
            <a:ext cx="221932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3253" name="Group 14"/>
          <p:cNvGrpSpPr>
            <a:grpSpLocks noChangeAspect="1"/>
          </p:cNvGrpSpPr>
          <p:nvPr/>
        </p:nvGrpSpPr>
        <p:grpSpPr bwMode="auto">
          <a:xfrm>
            <a:off x="0" y="5802313"/>
            <a:ext cx="1476375" cy="1055687"/>
            <a:chOff x="0" y="3294"/>
            <a:chExt cx="1837" cy="1312"/>
          </a:xfrm>
        </p:grpSpPr>
        <p:sp>
          <p:nvSpPr>
            <p:cNvPr id="53255" name="AutoShape 15"/>
            <p:cNvSpPr>
              <a:spLocks noChangeAspect="1" noChangeArrowheads="1" noTextEdit="1"/>
            </p:cNvSpPr>
            <p:nvPr/>
          </p:nvSpPr>
          <p:spPr bwMode="auto">
            <a:xfrm>
              <a:off x="0" y="3294"/>
              <a:ext cx="1837" cy="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53256"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94"/>
              <a:ext cx="1839" cy="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325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47963" y="4005263"/>
            <a:ext cx="3408362" cy="226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3"/>
          <p:cNvSpPr>
            <a:spLocks noGrp="1"/>
          </p:cNvSpPr>
          <p:nvPr>
            <p:ph type="title"/>
          </p:nvPr>
        </p:nvSpPr>
        <p:spPr>
          <a:xfrm>
            <a:off x="395288" y="114300"/>
            <a:ext cx="8369300" cy="1090613"/>
          </a:xfrm>
        </p:spPr>
        <p:txBody>
          <a:bodyPr/>
          <a:lstStyle/>
          <a:p>
            <a:r>
              <a:rPr lang="en-GB" altLang="en-US" sz="3200" b="1">
                <a:solidFill>
                  <a:srgbClr val="B13F9A"/>
                </a:solidFill>
                <a:latin typeface="Tw Cen MT Condensed Extra Bold" panose="020B0803020202020204" pitchFamily="34" charset="0"/>
              </a:rPr>
              <a:t>XIII International Risk Management Conference</a:t>
            </a:r>
            <a:endParaRPr lang="en-GB" altLang="en-US" sz="3200"/>
          </a:p>
        </p:txBody>
      </p:sp>
      <p:pic>
        <p:nvPicPr>
          <p:cNvPr id="26627" name="Content Placeholder 6"/>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79388" y="2609850"/>
            <a:ext cx="3984625" cy="3095625"/>
          </a:xfrm>
        </p:spPr>
      </p:pic>
      <p:sp>
        <p:nvSpPr>
          <p:cNvPr id="26628" name="Content Placeholder 5"/>
          <p:cNvSpPr>
            <a:spLocks noGrp="1"/>
          </p:cNvSpPr>
          <p:nvPr>
            <p:ph sz="quarter" idx="2"/>
          </p:nvPr>
        </p:nvSpPr>
        <p:spPr>
          <a:xfrm>
            <a:off x="4370388" y="2060575"/>
            <a:ext cx="4664075" cy="3627438"/>
          </a:xfrm>
        </p:spPr>
        <p:txBody>
          <a:bodyPr/>
          <a:lstStyle/>
          <a:p>
            <a:pPr marL="0" indent="0" algn="ctr" eaLnBrk="1" hangingPunct="1">
              <a:lnSpc>
                <a:spcPct val="125000"/>
              </a:lnSpc>
              <a:spcBef>
                <a:spcPct val="0"/>
              </a:spcBef>
              <a:spcAft>
                <a:spcPct val="50000"/>
              </a:spcAft>
              <a:buFontTx/>
              <a:buNone/>
            </a:pPr>
            <a:endParaRPr lang="en-GB" altLang="en-US" sz="2800" b="1"/>
          </a:p>
          <a:p>
            <a:pPr marL="0" indent="0" algn="ctr" eaLnBrk="1" hangingPunct="1">
              <a:lnSpc>
                <a:spcPct val="125000"/>
              </a:lnSpc>
              <a:spcBef>
                <a:spcPct val="0"/>
              </a:spcBef>
              <a:spcAft>
                <a:spcPct val="50000"/>
              </a:spcAft>
              <a:buFontTx/>
              <a:buNone/>
            </a:pPr>
            <a:endParaRPr lang="en-GB" altLang="en-US" sz="2800" b="1"/>
          </a:p>
          <a:p>
            <a:pPr marL="0" indent="0" algn="ctr" eaLnBrk="1" hangingPunct="1">
              <a:lnSpc>
                <a:spcPct val="125000"/>
              </a:lnSpc>
              <a:spcBef>
                <a:spcPct val="0"/>
              </a:spcBef>
              <a:spcAft>
                <a:spcPct val="50000"/>
              </a:spcAft>
              <a:buFontTx/>
              <a:buNone/>
            </a:pPr>
            <a:r>
              <a:rPr lang="en-GB" altLang="en-US" sz="2800" b="1"/>
              <a:t>‘What’s the number</a:t>
            </a:r>
            <a:r>
              <a:rPr lang="en-GB" altLang="en-US" sz="2800"/>
              <a:t>’</a:t>
            </a:r>
          </a:p>
        </p:txBody>
      </p:sp>
      <p:pic>
        <p:nvPicPr>
          <p:cNvPr id="26629" name="Picture 5" descr="\\redirection2\VDT2008R2\gpickles\My Documents\My Pictures\winner 2.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325" y="5705475"/>
            <a:ext cx="16129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6" descr="Logo_(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5463" y="6237288"/>
            <a:ext cx="221932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0"/>
          <p:cNvSpPr>
            <a:spLocks noGrp="1"/>
          </p:cNvSpPr>
          <p:nvPr>
            <p:ph type="title"/>
          </p:nvPr>
        </p:nvSpPr>
        <p:spPr/>
        <p:txBody>
          <a:bodyPr/>
          <a:lstStyle/>
          <a:p>
            <a:r>
              <a:rPr lang="en-GB" altLang="en-US" sz="4000" b="1"/>
              <a:t>CAT PLANNING</a:t>
            </a:r>
            <a:br>
              <a:rPr lang="en-GB" altLang="en-US" sz="4000" b="1"/>
            </a:br>
            <a:r>
              <a:rPr lang="en-GB" altLang="en-US" sz="3600" b="1">
                <a:solidFill>
                  <a:schemeClr val="tx1"/>
                </a:solidFill>
              </a:rPr>
              <a:t>FCL MENU OF SERVICES</a:t>
            </a:r>
            <a:endParaRPr lang="en-GB" altLang="en-US" sz="3600">
              <a:solidFill>
                <a:schemeClr val="tx1"/>
              </a:solidFill>
            </a:endParaRPr>
          </a:p>
        </p:txBody>
      </p:sp>
      <p:pic>
        <p:nvPicPr>
          <p:cNvPr id="54275" name="Content Placeholder 1"/>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39700" y="2457450"/>
            <a:ext cx="3279775" cy="2339975"/>
          </a:xfrm>
        </p:spPr>
      </p:pic>
      <p:sp>
        <p:nvSpPr>
          <p:cNvPr id="12" name="Content Placeholder 11"/>
          <p:cNvSpPr>
            <a:spLocks noGrp="1"/>
          </p:cNvSpPr>
          <p:nvPr>
            <p:ph sz="quarter" idx="2"/>
          </p:nvPr>
        </p:nvSpPr>
        <p:spPr>
          <a:xfrm>
            <a:off x="3492500" y="1804988"/>
            <a:ext cx="5400675" cy="4648200"/>
          </a:xfrm>
        </p:spPr>
        <p:txBody>
          <a:bodyPr/>
          <a:lstStyle/>
          <a:p>
            <a:pPr>
              <a:defRPr/>
            </a:pPr>
            <a:r>
              <a:rPr lang="en-GB" sz="2000" b="1" dirty="0"/>
              <a:t>Arriving as soon as possible at the scene of the CAT to support insurers/reinsurers in the immediate aftermath</a:t>
            </a:r>
          </a:p>
          <a:p>
            <a:pPr>
              <a:defRPr/>
            </a:pPr>
            <a:r>
              <a:rPr lang="en-GB" sz="2000" b="1" dirty="0"/>
              <a:t>Supporting insurers/reinsurers in the assessment of the overall reserve</a:t>
            </a:r>
          </a:p>
          <a:p>
            <a:pPr>
              <a:defRPr/>
            </a:pPr>
            <a:r>
              <a:rPr lang="en-GB" sz="2000" b="1" dirty="0"/>
              <a:t>Determining with insurers/reinsurers the key themes and issues coming out of the CAT – covering both Property Damage and Business Interruption</a:t>
            </a:r>
          </a:p>
          <a:p>
            <a:pPr>
              <a:defRPr/>
            </a:pPr>
            <a:r>
              <a:rPr lang="en-GB" sz="2000" b="1" dirty="0"/>
              <a:t>Carrying out further research on these legal, policy, technical issues</a:t>
            </a:r>
          </a:p>
          <a:p>
            <a:pPr>
              <a:defRPr/>
            </a:pPr>
            <a:r>
              <a:rPr lang="en-GB" sz="2000" b="1" dirty="0"/>
              <a:t>Working with insurers/reinsurers’ appointed lawyers to set out authoritative positions on these issues</a:t>
            </a:r>
          </a:p>
          <a:p>
            <a:pPr marL="0" indent="0">
              <a:buFont typeface="Wingdings" panose="05000000000000000000" pitchFamily="2" charset="2"/>
              <a:buNone/>
              <a:defRPr/>
            </a:pPr>
            <a:r>
              <a:rPr lang="en-GB" sz="2200" b="1" dirty="0"/>
              <a:t> </a:t>
            </a:r>
          </a:p>
        </p:txBody>
      </p:sp>
      <p:sp>
        <p:nvSpPr>
          <p:cNvPr id="54277" name="TextBox 6"/>
          <p:cNvSpPr txBox="1">
            <a:spLocks noChangeArrowheads="1"/>
          </p:cNvSpPr>
          <p:nvPr/>
        </p:nvSpPr>
        <p:spPr bwMode="auto">
          <a:xfrm>
            <a:off x="3663950" y="1773238"/>
            <a:ext cx="185738"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DE6C36"/>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endParaRPr lang="en-GB" altLang="en-US" sz="1800">
              <a:latin typeface="Arial" panose="020B0604020202020204" pitchFamily="34" charset="0"/>
            </a:endParaRPr>
          </a:p>
          <a:p>
            <a:pPr eaLnBrk="1" hangingPunct="1">
              <a:spcBef>
                <a:spcPct val="0"/>
              </a:spcBef>
              <a:buClrTx/>
              <a:buSzTx/>
              <a:buFontTx/>
              <a:buNone/>
            </a:pPr>
            <a:endParaRPr lang="en-GB" altLang="en-US" sz="1800">
              <a:latin typeface="Arial" panose="020B0604020202020204" pitchFamily="34" charset="0"/>
            </a:endParaRPr>
          </a:p>
          <a:p>
            <a:pPr eaLnBrk="1" hangingPunct="1">
              <a:spcBef>
                <a:spcPct val="0"/>
              </a:spcBef>
              <a:buClrTx/>
              <a:buSzTx/>
              <a:buFontTx/>
              <a:buNone/>
            </a:pPr>
            <a:endParaRPr lang="en-GB" altLang="en-US" sz="1800">
              <a:latin typeface="Arial" panose="020B0604020202020204" pitchFamily="34" charset="0"/>
            </a:endParaRPr>
          </a:p>
          <a:p>
            <a:pPr eaLnBrk="1" hangingPunct="1">
              <a:spcBef>
                <a:spcPct val="0"/>
              </a:spcBef>
              <a:buClrTx/>
              <a:buSzTx/>
              <a:buFontTx/>
              <a:buNone/>
            </a:pPr>
            <a:endParaRPr lang="en-GB" altLang="en-US" sz="1800">
              <a:latin typeface="Arial" panose="020B0604020202020204" pitchFamily="34" charset="0"/>
            </a:endParaRPr>
          </a:p>
          <a:p>
            <a:pPr eaLnBrk="1" hangingPunct="1">
              <a:spcBef>
                <a:spcPct val="0"/>
              </a:spcBef>
              <a:buClrTx/>
              <a:buSzTx/>
              <a:buFontTx/>
              <a:buNone/>
            </a:pPr>
            <a:endParaRPr lang="en-GB" altLang="en-US" sz="1800">
              <a:latin typeface="Arial" panose="020B0604020202020204" pitchFamily="34" charset="0"/>
            </a:endParaRPr>
          </a:p>
          <a:p>
            <a:pPr eaLnBrk="1" hangingPunct="1">
              <a:spcBef>
                <a:spcPct val="0"/>
              </a:spcBef>
              <a:buClrTx/>
              <a:buSzTx/>
              <a:buFontTx/>
              <a:buNone/>
            </a:pPr>
            <a:endParaRPr lang="en-GB" altLang="en-US" sz="1800">
              <a:latin typeface="Arial" panose="020B0604020202020204" pitchFamily="34" charset="0"/>
            </a:endParaRPr>
          </a:p>
          <a:p>
            <a:pPr eaLnBrk="1" hangingPunct="1">
              <a:spcBef>
                <a:spcPct val="0"/>
              </a:spcBef>
              <a:buClrTx/>
              <a:buSzTx/>
              <a:buFontTx/>
              <a:buNone/>
            </a:pPr>
            <a:endParaRPr lang="en-GB" altLang="en-US" sz="1800">
              <a:latin typeface="Arial" panose="020B0604020202020204" pitchFamily="34" charset="0"/>
            </a:endParaRPr>
          </a:p>
        </p:txBody>
      </p:sp>
      <p:pic>
        <p:nvPicPr>
          <p:cNvPr id="54278" name="Picture 13" descr="Logo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5463" y="6326188"/>
            <a:ext cx="221932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802313"/>
            <a:ext cx="1477963"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0"/>
          <p:cNvSpPr>
            <a:spLocks noGrp="1"/>
          </p:cNvSpPr>
          <p:nvPr>
            <p:ph type="title"/>
          </p:nvPr>
        </p:nvSpPr>
        <p:spPr/>
        <p:txBody>
          <a:bodyPr/>
          <a:lstStyle/>
          <a:p>
            <a:r>
              <a:rPr lang="en-GB" altLang="en-US" sz="4000" b="1"/>
              <a:t>CAT PLANNING</a:t>
            </a:r>
            <a:br>
              <a:rPr lang="en-GB" altLang="en-US" sz="4000" b="1"/>
            </a:br>
            <a:r>
              <a:rPr lang="en-GB" altLang="en-US" sz="3600" b="1">
                <a:solidFill>
                  <a:schemeClr val="tx1"/>
                </a:solidFill>
              </a:rPr>
              <a:t>FCL MENU OF SERVICES</a:t>
            </a:r>
            <a:endParaRPr lang="en-GB" altLang="en-US" sz="3600">
              <a:solidFill>
                <a:schemeClr val="tx1"/>
              </a:solidFill>
            </a:endParaRPr>
          </a:p>
        </p:txBody>
      </p:sp>
      <p:sp>
        <p:nvSpPr>
          <p:cNvPr id="55299" name="Content Placeholder 11"/>
          <p:cNvSpPr>
            <a:spLocks noGrp="1"/>
          </p:cNvSpPr>
          <p:nvPr>
            <p:ph sz="quarter" idx="2"/>
          </p:nvPr>
        </p:nvSpPr>
        <p:spPr>
          <a:xfrm>
            <a:off x="3635375" y="1701800"/>
            <a:ext cx="5400675" cy="4464050"/>
          </a:xfrm>
        </p:spPr>
        <p:txBody>
          <a:bodyPr/>
          <a:lstStyle/>
          <a:p>
            <a:r>
              <a:rPr lang="en-GB" altLang="en-US" sz="2000" b="1"/>
              <a:t>Helping insurers/reinsurers to communicate these clearly to its Claims colleagues</a:t>
            </a:r>
          </a:p>
          <a:p>
            <a:r>
              <a:rPr lang="en-GB" altLang="en-US" sz="2000" b="1"/>
              <a:t>Helping insurers/reinsurers to source particular experts, eg semi-conductor specialists; pollution/contamination experts; damage restoration etc.</a:t>
            </a:r>
          </a:p>
          <a:p>
            <a:r>
              <a:rPr lang="en-GB" altLang="en-US" sz="2000" b="1"/>
              <a:t>Supporting insurers/reinsurers in communications with its reinsurers as necessary</a:t>
            </a:r>
          </a:p>
          <a:p>
            <a:r>
              <a:rPr lang="en-GB" altLang="en-US" sz="2000" b="1"/>
              <a:t>Supporting insurers/reinsurers in internal communications with its senior management as required; helping create high-quality management packs (MI)</a:t>
            </a:r>
          </a:p>
          <a:p>
            <a:endParaRPr lang="en-GB" altLang="en-US" sz="2000" b="1"/>
          </a:p>
        </p:txBody>
      </p:sp>
      <p:sp>
        <p:nvSpPr>
          <p:cNvPr id="55300" name="TextBox 6"/>
          <p:cNvSpPr txBox="1">
            <a:spLocks noChangeArrowheads="1"/>
          </p:cNvSpPr>
          <p:nvPr/>
        </p:nvSpPr>
        <p:spPr bwMode="auto">
          <a:xfrm>
            <a:off x="3663950" y="1773238"/>
            <a:ext cx="185738"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DE6C36"/>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endParaRPr lang="en-GB" altLang="en-US" sz="1800">
              <a:latin typeface="Arial" panose="020B0604020202020204" pitchFamily="34" charset="0"/>
            </a:endParaRPr>
          </a:p>
          <a:p>
            <a:pPr eaLnBrk="1" hangingPunct="1">
              <a:spcBef>
                <a:spcPct val="0"/>
              </a:spcBef>
              <a:buClrTx/>
              <a:buSzTx/>
              <a:buFontTx/>
              <a:buNone/>
            </a:pPr>
            <a:endParaRPr lang="en-GB" altLang="en-US" sz="1800">
              <a:latin typeface="Arial" panose="020B0604020202020204" pitchFamily="34" charset="0"/>
            </a:endParaRPr>
          </a:p>
          <a:p>
            <a:pPr eaLnBrk="1" hangingPunct="1">
              <a:spcBef>
                <a:spcPct val="0"/>
              </a:spcBef>
              <a:buClrTx/>
              <a:buSzTx/>
              <a:buFontTx/>
              <a:buNone/>
            </a:pPr>
            <a:endParaRPr lang="en-GB" altLang="en-US" sz="1800">
              <a:latin typeface="Arial" panose="020B0604020202020204" pitchFamily="34" charset="0"/>
            </a:endParaRPr>
          </a:p>
          <a:p>
            <a:pPr eaLnBrk="1" hangingPunct="1">
              <a:spcBef>
                <a:spcPct val="0"/>
              </a:spcBef>
              <a:buClrTx/>
              <a:buSzTx/>
              <a:buFontTx/>
              <a:buNone/>
            </a:pPr>
            <a:endParaRPr lang="en-GB" altLang="en-US" sz="1800">
              <a:latin typeface="Arial" panose="020B0604020202020204" pitchFamily="34" charset="0"/>
            </a:endParaRPr>
          </a:p>
          <a:p>
            <a:pPr eaLnBrk="1" hangingPunct="1">
              <a:spcBef>
                <a:spcPct val="0"/>
              </a:spcBef>
              <a:buClrTx/>
              <a:buSzTx/>
              <a:buFontTx/>
              <a:buNone/>
            </a:pPr>
            <a:endParaRPr lang="en-GB" altLang="en-US" sz="1800">
              <a:latin typeface="Arial" panose="020B0604020202020204" pitchFamily="34" charset="0"/>
            </a:endParaRPr>
          </a:p>
          <a:p>
            <a:pPr eaLnBrk="1" hangingPunct="1">
              <a:spcBef>
                <a:spcPct val="0"/>
              </a:spcBef>
              <a:buClrTx/>
              <a:buSzTx/>
              <a:buFontTx/>
              <a:buNone/>
            </a:pPr>
            <a:endParaRPr lang="en-GB" altLang="en-US" sz="1800">
              <a:latin typeface="Arial" panose="020B0604020202020204" pitchFamily="34" charset="0"/>
            </a:endParaRPr>
          </a:p>
          <a:p>
            <a:pPr eaLnBrk="1" hangingPunct="1">
              <a:spcBef>
                <a:spcPct val="0"/>
              </a:spcBef>
              <a:buClrTx/>
              <a:buSzTx/>
              <a:buFontTx/>
              <a:buNone/>
            </a:pPr>
            <a:endParaRPr lang="en-GB" altLang="en-US" sz="1800">
              <a:latin typeface="Arial" panose="020B0604020202020204" pitchFamily="34" charset="0"/>
            </a:endParaRPr>
          </a:p>
        </p:txBody>
      </p:sp>
      <p:pic>
        <p:nvPicPr>
          <p:cNvPr id="55301" name="Picture 13" descr="Logo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5463" y="6326188"/>
            <a:ext cx="221932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02313"/>
            <a:ext cx="1477963"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3" name="Content Placeholder 3"/>
          <p:cNvPicPr>
            <a:picLocks noGrp="1" noChangeAspect="1"/>
          </p:cNvPicPr>
          <p:nvPr>
            <p:ph sz="quarter" idx="1"/>
          </p:nvPr>
        </p:nvPicPr>
        <p:blipFill>
          <a:blip r:embed="rId4">
            <a:extLst>
              <a:ext uri="{28A0092B-C50C-407E-A947-70E740481C1C}">
                <a14:useLocalDpi xmlns:a14="http://schemas.microsoft.com/office/drawing/2010/main" val="0"/>
              </a:ext>
            </a:extLst>
          </a:blip>
          <a:srcRect/>
          <a:stretch>
            <a:fillRect/>
          </a:stretch>
        </p:blipFill>
        <p:spPr>
          <a:xfrm>
            <a:off x="71438" y="2565400"/>
            <a:ext cx="3460750" cy="2195513"/>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0"/>
          <p:cNvSpPr>
            <a:spLocks noGrp="1"/>
          </p:cNvSpPr>
          <p:nvPr>
            <p:ph type="title"/>
          </p:nvPr>
        </p:nvSpPr>
        <p:spPr/>
        <p:txBody>
          <a:bodyPr/>
          <a:lstStyle/>
          <a:p>
            <a:r>
              <a:rPr lang="en-GB" altLang="en-US" sz="4000" b="1"/>
              <a:t>CAT PLANNING</a:t>
            </a:r>
            <a:br>
              <a:rPr lang="en-GB" altLang="en-US" sz="4800" b="1"/>
            </a:br>
            <a:r>
              <a:rPr lang="en-GB" altLang="en-US" sz="3600" b="1">
                <a:solidFill>
                  <a:schemeClr val="tx1"/>
                </a:solidFill>
              </a:rPr>
              <a:t>FCL MENU OF SERVICES</a:t>
            </a:r>
            <a:endParaRPr lang="en-GB" altLang="en-US" sz="3600">
              <a:solidFill>
                <a:schemeClr val="tx1"/>
              </a:solidFill>
            </a:endParaRPr>
          </a:p>
        </p:txBody>
      </p:sp>
      <p:sp>
        <p:nvSpPr>
          <p:cNvPr id="56323" name="Content Placeholder 11"/>
          <p:cNvSpPr>
            <a:spLocks noGrp="1"/>
          </p:cNvSpPr>
          <p:nvPr>
            <p:ph sz="quarter" idx="2"/>
          </p:nvPr>
        </p:nvSpPr>
        <p:spPr>
          <a:xfrm>
            <a:off x="3563938" y="1876425"/>
            <a:ext cx="5400675" cy="4576763"/>
          </a:xfrm>
        </p:spPr>
        <p:txBody>
          <a:bodyPr/>
          <a:lstStyle/>
          <a:p>
            <a:r>
              <a:rPr lang="en-GB" altLang="en-US" sz="2000" b="1"/>
              <a:t>Helping insurers/reinsurers with communications with other stakeholders, eg loss adjusters; forensic accountants; external engineers</a:t>
            </a:r>
          </a:p>
          <a:p>
            <a:r>
              <a:rPr lang="en-GB" altLang="en-US" sz="2000" b="1"/>
              <a:t>Assisting insurers/reinsurers with contract wordings with these external suppliers, if CAT terms have not already been agreed pre-CAT</a:t>
            </a:r>
          </a:p>
          <a:p>
            <a:r>
              <a:rPr lang="en-GB" altLang="en-US" sz="2000" b="1"/>
              <a:t>Assessing the quality of adjuster performance on individual major losses</a:t>
            </a:r>
          </a:p>
          <a:p>
            <a:r>
              <a:rPr lang="en-GB" altLang="en-US" sz="2000" b="1"/>
              <a:t>Depending on performance, assuming the role of Executive loss adjuster or co-adjuster on these cases</a:t>
            </a:r>
          </a:p>
          <a:p>
            <a:endParaRPr lang="en-GB" altLang="en-US" sz="2000" b="1"/>
          </a:p>
        </p:txBody>
      </p:sp>
      <p:sp>
        <p:nvSpPr>
          <p:cNvPr id="56324" name="TextBox 6"/>
          <p:cNvSpPr txBox="1">
            <a:spLocks noChangeArrowheads="1"/>
          </p:cNvSpPr>
          <p:nvPr/>
        </p:nvSpPr>
        <p:spPr bwMode="auto">
          <a:xfrm>
            <a:off x="3663950" y="1773238"/>
            <a:ext cx="185738"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DE6C36"/>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endParaRPr lang="en-GB" altLang="en-US" sz="1800">
              <a:latin typeface="Arial" panose="020B0604020202020204" pitchFamily="34" charset="0"/>
            </a:endParaRPr>
          </a:p>
          <a:p>
            <a:pPr eaLnBrk="1" hangingPunct="1">
              <a:spcBef>
                <a:spcPct val="0"/>
              </a:spcBef>
              <a:buClrTx/>
              <a:buSzTx/>
              <a:buFontTx/>
              <a:buNone/>
            </a:pPr>
            <a:endParaRPr lang="en-GB" altLang="en-US" sz="1800">
              <a:latin typeface="Arial" panose="020B0604020202020204" pitchFamily="34" charset="0"/>
            </a:endParaRPr>
          </a:p>
          <a:p>
            <a:pPr eaLnBrk="1" hangingPunct="1">
              <a:spcBef>
                <a:spcPct val="0"/>
              </a:spcBef>
              <a:buClrTx/>
              <a:buSzTx/>
              <a:buFontTx/>
              <a:buNone/>
            </a:pPr>
            <a:endParaRPr lang="en-GB" altLang="en-US" sz="1800">
              <a:latin typeface="Arial" panose="020B0604020202020204" pitchFamily="34" charset="0"/>
            </a:endParaRPr>
          </a:p>
          <a:p>
            <a:pPr eaLnBrk="1" hangingPunct="1">
              <a:spcBef>
                <a:spcPct val="0"/>
              </a:spcBef>
              <a:buClrTx/>
              <a:buSzTx/>
              <a:buFontTx/>
              <a:buNone/>
            </a:pPr>
            <a:endParaRPr lang="en-GB" altLang="en-US" sz="1800">
              <a:latin typeface="Arial" panose="020B0604020202020204" pitchFamily="34" charset="0"/>
            </a:endParaRPr>
          </a:p>
          <a:p>
            <a:pPr eaLnBrk="1" hangingPunct="1">
              <a:spcBef>
                <a:spcPct val="0"/>
              </a:spcBef>
              <a:buClrTx/>
              <a:buSzTx/>
              <a:buFontTx/>
              <a:buNone/>
            </a:pPr>
            <a:endParaRPr lang="en-GB" altLang="en-US" sz="1800">
              <a:latin typeface="Arial" panose="020B0604020202020204" pitchFamily="34" charset="0"/>
            </a:endParaRPr>
          </a:p>
          <a:p>
            <a:pPr eaLnBrk="1" hangingPunct="1">
              <a:spcBef>
                <a:spcPct val="0"/>
              </a:spcBef>
              <a:buClrTx/>
              <a:buSzTx/>
              <a:buFontTx/>
              <a:buNone/>
            </a:pPr>
            <a:endParaRPr lang="en-GB" altLang="en-US" sz="1800">
              <a:latin typeface="Arial" panose="020B0604020202020204" pitchFamily="34" charset="0"/>
            </a:endParaRPr>
          </a:p>
          <a:p>
            <a:pPr eaLnBrk="1" hangingPunct="1">
              <a:spcBef>
                <a:spcPct val="0"/>
              </a:spcBef>
              <a:buClrTx/>
              <a:buSzTx/>
              <a:buFontTx/>
              <a:buNone/>
            </a:pPr>
            <a:endParaRPr lang="en-GB" altLang="en-US" sz="1800">
              <a:latin typeface="Arial" panose="020B0604020202020204" pitchFamily="34" charset="0"/>
            </a:endParaRPr>
          </a:p>
        </p:txBody>
      </p:sp>
      <p:pic>
        <p:nvPicPr>
          <p:cNvPr id="56325" name="Picture 13" descr="Logo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5463" y="6326188"/>
            <a:ext cx="221932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02313"/>
            <a:ext cx="1477963"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7" name="Content Placeholder 2"/>
          <p:cNvPicPr>
            <a:picLocks noGrp="1" noChangeAspect="1"/>
          </p:cNvPicPr>
          <p:nvPr>
            <p:ph sz="quarter" idx="1"/>
          </p:nvPr>
        </p:nvPicPr>
        <p:blipFill>
          <a:blip r:embed="rId4">
            <a:extLst>
              <a:ext uri="{28A0092B-C50C-407E-A947-70E740481C1C}">
                <a14:useLocalDpi xmlns:a14="http://schemas.microsoft.com/office/drawing/2010/main" val="0"/>
              </a:ext>
            </a:extLst>
          </a:blip>
          <a:srcRect/>
          <a:stretch>
            <a:fillRect/>
          </a:stretch>
        </p:blipFill>
        <p:spPr>
          <a:xfrm>
            <a:off x="34925" y="2492375"/>
            <a:ext cx="3516313" cy="2339975"/>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0"/>
          <p:cNvSpPr>
            <a:spLocks noGrp="1"/>
          </p:cNvSpPr>
          <p:nvPr>
            <p:ph type="title"/>
          </p:nvPr>
        </p:nvSpPr>
        <p:spPr/>
        <p:txBody>
          <a:bodyPr/>
          <a:lstStyle/>
          <a:p>
            <a:r>
              <a:rPr lang="en-GB" altLang="en-US" sz="4000" b="1"/>
              <a:t>CAT PLANNING</a:t>
            </a:r>
            <a:br>
              <a:rPr lang="en-GB" altLang="en-US" sz="4800" b="1"/>
            </a:br>
            <a:r>
              <a:rPr lang="en-GB" altLang="en-US" sz="3600" b="1">
                <a:solidFill>
                  <a:schemeClr val="tx1"/>
                </a:solidFill>
              </a:rPr>
              <a:t>FCL MENU OF SERVICES</a:t>
            </a:r>
            <a:endParaRPr lang="en-GB" altLang="en-US" sz="3600">
              <a:solidFill>
                <a:schemeClr val="tx1"/>
              </a:solidFill>
            </a:endParaRPr>
          </a:p>
        </p:txBody>
      </p:sp>
      <p:sp>
        <p:nvSpPr>
          <p:cNvPr id="57347" name="Content Placeholder 11"/>
          <p:cNvSpPr>
            <a:spLocks noGrp="1"/>
          </p:cNvSpPr>
          <p:nvPr>
            <p:ph sz="quarter" idx="2"/>
          </p:nvPr>
        </p:nvSpPr>
        <p:spPr>
          <a:xfrm>
            <a:off x="3492500" y="1700213"/>
            <a:ext cx="5400675" cy="4608512"/>
          </a:xfrm>
        </p:spPr>
        <p:txBody>
          <a:bodyPr/>
          <a:lstStyle/>
          <a:p>
            <a:r>
              <a:rPr lang="en-GB" altLang="en-US" sz="2000" b="1"/>
              <a:t>Being appointed by insurers/reinsurers as the actual loss adjuster (perhaps in conjunction with our local adjuster partner through the Context International global network)</a:t>
            </a:r>
          </a:p>
          <a:p>
            <a:r>
              <a:rPr lang="en-GB" altLang="en-US" sz="2000" b="1"/>
              <a:t>Determining whether there are any recovery (subrogation) prospects</a:t>
            </a:r>
          </a:p>
          <a:p>
            <a:r>
              <a:rPr lang="en-GB" altLang="en-US" sz="2000" b="1"/>
              <a:t>Initially pursuing these in conjunction with insurers/reinsurers’ appointed lawyers</a:t>
            </a:r>
          </a:p>
          <a:p>
            <a:r>
              <a:rPr lang="en-GB" altLang="en-US" sz="2000" b="1"/>
              <a:t>Providing in-sourced senior and very experienced insurance market Claims managers/directors to add to insurers/reinsurers’ own resources if required</a:t>
            </a:r>
          </a:p>
        </p:txBody>
      </p:sp>
      <p:sp>
        <p:nvSpPr>
          <p:cNvPr id="57348" name="TextBox 6"/>
          <p:cNvSpPr txBox="1">
            <a:spLocks noChangeArrowheads="1"/>
          </p:cNvSpPr>
          <p:nvPr/>
        </p:nvSpPr>
        <p:spPr bwMode="auto">
          <a:xfrm>
            <a:off x="3663950" y="1773238"/>
            <a:ext cx="185738"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DE6C36"/>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endParaRPr lang="en-GB" altLang="en-US" sz="1800">
              <a:latin typeface="Arial" panose="020B0604020202020204" pitchFamily="34" charset="0"/>
            </a:endParaRPr>
          </a:p>
          <a:p>
            <a:pPr eaLnBrk="1" hangingPunct="1">
              <a:spcBef>
                <a:spcPct val="0"/>
              </a:spcBef>
              <a:buClrTx/>
              <a:buSzTx/>
              <a:buFontTx/>
              <a:buNone/>
            </a:pPr>
            <a:endParaRPr lang="en-GB" altLang="en-US" sz="1800">
              <a:latin typeface="Arial" panose="020B0604020202020204" pitchFamily="34" charset="0"/>
            </a:endParaRPr>
          </a:p>
          <a:p>
            <a:pPr eaLnBrk="1" hangingPunct="1">
              <a:spcBef>
                <a:spcPct val="0"/>
              </a:spcBef>
              <a:buClrTx/>
              <a:buSzTx/>
              <a:buFontTx/>
              <a:buNone/>
            </a:pPr>
            <a:endParaRPr lang="en-GB" altLang="en-US" sz="1800">
              <a:latin typeface="Arial" panose="020B0604020202020204" pitchFamily="34" charset="0"/>
            </a:endParaRPr>
          </a:p>
          <a:p>
            <a:pPr eaLnBrk="1" hangingPunct="1">
              <a:spcBef>
                <a:spcPct val="0"/>
              </a:spcBef>
              <a:buClrTx/>
              <a:buSzTx/>
              <a:buFontTx/>
              <a:buNone/>
            </a:pPr>
            <a:endParaRPr lang="en-GB" altLang="en-US" sz="1800">
              <a:latin typeface="Arial" panose="020B0604020202020204" pitchFamily="34" charset="0"/>
            </a:endParaRPr>
          </a:p>
          <a:p>
            <a:pPr eaLnBrk="1" hangingPunct="1">
              <a:spcBef>
                <a:spcPct val="0"/>
              </a:spcBef>
              <a:buClrTx/>
              <a:buSzTx/>
              <a:buFontTx/>
              <a:buNone/>
            </a:pPr>
            <a:endParaRPr lang="en-GB" altLang="en-US" sz="1800">
              <a:latin typeface="Arial" panose="020B0604020202020204" pitchFamily="34" charset="0"/>
            </a:endParaRPr>
          </a:p>
          <a:p>
            <a:pPr eaLnBrk="1" hangingPunct="1">
              <a:spcBef>
                <a:spcPct val="0"/>
              </a:spcBef>
              <a:buClrTx/>
              <a:buSzTx/>
              <a:buFontTx/>
              <a:buNone/>
            </a:pPr>
            <a:endParaRPr lang="en-GB" altLang="en-US" sz="1800">
              <a:latin typeface="Arial" panose="020B0604020202020204" pitchFamily="34" charset="0"/>
            </a:endParaRPr>
          </a:p>
          <a:p>
            <a:pPr eaLnBrk="1" hangingPunct="1">
              <a:spcBef>
                <a:spcPct val="0"/>
              </a:spcBef>
              <a:buClrTx/>
              <a:buSzTx/>
              <a:buFontTx/>
              <a:buNone/>
            </a:pPr>
            <a:endParaRPr lang="en-GB" altLang="en-US" sz="1800">
              <a:latin typeface="Arial" panose="020B0604020202020204" pitchFamily="34" charset="0"/>
            </a:endParaRPr>
          </a:p>
        </p:txBody>
      </p:sp>
      <p:pic>
        <p:nvPicPr>
          <p:cNvPr id="57349" name="Picture 13" descr="Logo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5463" y="6326188"/>
            <a:ext cx="221932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02313"/>
            <a:ext cx="1477963"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1" name="Content Placeholder 7"/>
          <p:cNvPicPr>
            <a:picLocks noGrp="1" noChangeAspect="1"/>
          </p:cNvPicPr>
          <p:nvPr>
            <p:ph sz="quarter" idx="1"/>
          </p:nvPr>
        </p:nvPicPr>
        <p:blipFill>
          <a:blip r:embed="rId4">
            <a:extLst>
              <a:ext uri="{28A0092B-C50C-407E-A947-70E740481C1C}">
                <a14:useLocalDpi xmlns:a14="http://schemas.microsoft.com/office/drawing/2010/main" val="0"/>
              </a:ext>
            </a:extLst>
          </a:blip>
          <a:srcRect/>
          <a:stretch>
            <a:fillRect/>
          </a:stretch>
        </p:blipFill>
        <p:spPr>
          <a:xfrm>
            <a:off x="671513" y="2492375"/>
            <a:ext cx="3060700" cy="2592388"/>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sz="quarter" idx="1"/>
          </p:nvPr>
        </p:nvSpPr>
        <p:spPr>
          <a:xfrm>
            <a:off x="368300" y="1916113"/>
            <a:ext cx="8120063" cy="3851275"/>
          </a:xfrm>
        </p:spPr>
        <p:txBody>
          <a:bodyPr>
            <a:normAutofit lnSpcReduction="10000"/>
          </a:bodyPr>
          <a:lstStyle/>
          <a:p>
            <a:pPr marL="0" indent="0" eaLnBrk="1" fontAlgn="auto" hangingPunct="1">
              <a:spcAft>
                <a:spcPts val="0"/>
              </a:spcAft>
              <a:buFont typeface="Wingdings" panose="05000000000000000000" pitchFamily="2" charset="2"/>
              <a:buNone/>
              <a:defRPr/>
            </a:pPr>
            <a:r>
              <a:rPr lang="en-US" sz="2800" b="1" dirty="0"/>
              <a:t>FCL People – Major &amp; Complex Loss Adjusting</a:t>
            </a:r>
          </a:p>
          <a:p>
            <a:pPr marL="0" indent="0" eaLnBrk="1" fontAlgn="auto" hangingPunct="1">
              <a:spcAft>
                <a:spcPts val="0"/>
              </a:spcAft>
              <a:buFont typeface="Wingdings" panose="05000000000000000000" pitchFamily="2" charset="2"/>
              <a:buNone/>
              <a:defRPr/>
            </a:pPr>
            <a:endParaRPr lang="en-US" sz="2400" b="1" dirty="0"/>
          </a:p>
          <a:p>
            <a:pPr marL="0" indent="0" eaLnBrk="1" fontAlgn="auto" hangingPunct="1">
              <a:spcAft>
                <a:spcPts val="0"/>
              </a:spcAft>
              <a:buFont typeface="Wingdings" panose="05000000000000000000" pitchFamily="2" charset="2"/>
              <a:buNone/>
              <a:defRPr/>
            </a:pPr>
            <a:r>
              <a:rPr lang="en-US" sz="2400" b="1" dirty="0"/>
              <a:t>Bev FitzGerald 		Paul McNamara</a:t>
            </a:r>
          </a:p>
          <a:p>
            <a:pPr marL="0" indent="0" eaLnBrk="1" fontAlgn="auto" hangingPunct="1">
              <a:spcAft>
                <a:spcPts val="0"/>
              </a:spcAft>
              <a:buFont typeface="Wingdings" panose="05000000000000000000" pitchFamily="2" charset="2"/>
              <a:buNone/>
              <a:defRPr/>
            </a:pPr>
            <a:r>
              <a:rPr lang="en-US" sz="2400" b="1" dirty="0"/>
              <a:t>Gerald Williams		Tom Griffiths</a:t>
            </a:r>
          </a:p>
          <a:p>
            <a:pPr marL="0" indent="0" eaLnBrk="1" fontAlgn="auto" hangingPunct="1">
              <a:spcAft>
                <a:spcPts val="0"/>
              </a:spcAft>
              <a:buFont typeface="Wingdings" panose="05000000000000000000" pitchFamily="2" charset="2"/>
              <a:buNone/>
              <a:defRPr/>
            </a:pPr>
            <a:r>
              <a:rPr lang="en-US" sz="2400" b="1" dirty="0"/>
              <a:t>Graeme Shurben		Nigel Greenhalgh</a:t>
            </a:r>
          </a:p>
          <a:p>
            <a:pPr marL="0" indent="0" eaLnBrk="1" fontAlgn="auto" hangingPunct="1">
              <a:spcAft>
                <a:spcPts val="0"/>
              </a:spcAft>
              <a:buFont typeface="Wingdings" panose="05000000000000000000" pitchFamily="2" charset="2"/>
              <a:buNone/>
              <a:defRPr/>
            </a:pPr>
            <a:r>
              <a:rPr lang="en-US" sz="2400" b="1" dirty="0"/>
              <a:t>John Holland			Phil Beadsmore</a:t>
            </a:r>
          </a:p>
          <a:p>
            <a:pPr marL="0" indent="0" eaLnBrk="1" fontAlgn="auto" hangingPunct="1">
              <a:spcAft>
                <a:spcPts val="0"/>
              </a:spcAft>
              <a:buFont typeface="Wingdings" panose="05000000000000000000" pitchFamily="2" charset="2"/>
              <a:buNone/>
              <a:defRPr/>
            </a:pPr>
            <a:r>
              <a:rPr lang="en-US" sz="2400" b="1" dirty="0"/>
              <a:t>Roger Woodhead		Steve Cliff</a:t>
            </a:r>
          </a:p>
          <a:p>
            <a:pPr marL="0" indent="0" eaLnBrk="1" fontAlgn="auto" hangingPunct="1">
              <a:spcAft>
                <a:spcPts val="0"/>
              </a:spcAft>
              <a:buFont typeface="Wingdings" panose="05000000000000000000" pitchFamily="2" charset="2"/>
              <a:buNone/>
              <a:defRPr/>
            </a:pPr>
            <a:r>
              <a:rPr lang="en-US" sz="2400" b="1" dirty="0"/>
              <a:t>			</a:t>
            </a:r>
          </a:p>
          <a:p>
            <a:pPr marL="0" indent="0" eaLnBrk="1" fontAlgn="auto" hangingPunct="1">
              <a:spcAft>
                <a:spcPts val="0"/>
              </a:spcAft>
              <a:buFont typeface="Wingdings" panose="05000000000000000000" pitchFamily="2" charset="2"/>
              <a:buNone/>
              <a:defRPr/>
            </a:pPr>
            <a:r>
              <a:rPr lang="en-US" sz="2400" b="1" dirty="0"/>
              <a:t>					</a:t>
            </a:r>
          </a:p>
          <a:p>
            <a:pPr eaLnBrk="1" fontAlgn="auto" hangingPunct="1">
              <a:spcAft>
                <a:spcPts val="0"/>
              </a:spcAft>
              <a:defRPr/>
            </a:pPr>
            <a:endParaRPr lang="en-US" sz="2400" b="1" dirty="0"/>
          </a:p>
          <a:p>
            <a:pPr eaLnBrk="1" fontAlgn="auto" hangingPunct="1">
              <a:spcAft>
                <a:spcPts val="0"/>
              </a:spcAft>
              <a:defRPr/>
            </a:pPr>
            <a:endParaRPr lang="en-US" sz="2400" b="1" dirty="0"/>
          </a:p>
          <a:p>
            <a:pPr eaLnBrk="1" fontAlgn="auto" hangingPunct="1">
              <a:spcAft>
                <a:spcPts val="0"/>
              </a:spcAft>
              <a:defRPr/>
            </a:pPr>
            <a:endParaRPr lang="en-US" sz="2400" b="1" dirty="0"/>
          </a:p>
          <a:p>
            <a:pPr eaLnBrk="1" fontAlgn="auto" hangingPunct="1">
              <a:spcAft>
                <a:spcPts val="0"/>
              </a:spcAft>
              <a:defRPr/>
            </a:pPr>
            <a:endParaRPr lang="en-US" sz="2400" b="1" dirty="0"/>
          </a:p>
          <a:p>
            <a:pPr eaLnBrk="1" fontAlgn="auto" hangingPunct="1">
              <a:spcAft>
                <a:spcPts val="0"/>
              </a:spcAft>
              <a:defRPr/>
            </a:pPr>
            <a:endParaRPr lang="en-US" sz="2400" b="1" dirty="0"/>
          </a:p>
          <a:p>
            <a:pPr eaLnBrk="1" fontAlgn="auto" hangingPunct="1">
              <a:spcAft>
                <a:spcPts val="0"/>
              </a:spcAft>
              <a:defRPr/>
            </a:pPr>
            <a:endParaRPr lang="en-US" sz="2400" b="1" dirty="0"/>
          </a:p>
          <a:p>
            <a:pPr eaLnBrk="1" fontAlgn="auto" hangingPunct="1">
              <a:spcAft>
                <a:spcPts val="0"/>
              </a:spcAft>
              <a:defRPr/>
            </a:pPr>
            <a:endParaRPr lang="en-US" sz="2400" b="1" dirty="0"/>
          </a:p>
          <a:p>
            <a:pPr eaLnBrk="1" fontAlgn="auto" hangingPunct="1">
              <a:spcAft>
                <a:spcPts val="0"/>
              </a:spcAft>
              <a:defRPr/>
            </a:pPr>
            <a:endParaRPr lang="en-US" sz="2400" b="1" dirty="0"/>
          </a:p>
        </p:txBody>
      </p:sp>
      <p:pic>
        <p:nvPicPr>
          <p:cNvPr id="58371" name="Picture 6" descr="Logo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6237288"/>
            <a:ext cx="221932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AutoShape 8" descr="http://www.google.co.uk/url?sa=i&amp;source=images&amp;cd=&amp;docid=cubqdkhS1fwEPM&amp;tbnid=yHyGbTtn9LGAxM:&amp;ved=0CAUQjBwwAA&amp;url=http%3A%2F%2Fwww.richard-seaman.com%2FTravel%2FNewZealand%2FCities%2FChristchurch%2FChristchurchCathedral.jpg&amp;ei=UT9gUYzlKtKg0wWF-ID4Bw&amp;psig=AFQjCNHpqYq9R9qcN8rRm3bQFwLiaUO9JA&amp;ust=1365348561746202"/>
          <p:cNvSpPr>
            <a:spLocks noChangeAspect="1" noChangeArrowheads="1"/>
          </p:cNvSpPr>
          <p:nvPr/>
        </p:nvSpPr>
        <p:spPr bwMode="auto">
          <a:xfrm>
            <a:off x="63500" y="-136525"/>
            <a:ext cx="7686675" cy="581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DE6C36"/>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58373" name="AutoShape 10" descr="http://www.google.co.uk/url?sa=i&amp;source=images&amp;cd=&amp;docid=cubqdkhS1fwEPM&amp;tbnid=yHyGbTtn9LGAxM:&amp;ved=0CAUQjBwwAA&amp;url=http%3A%2F%2Fwww.richard-seaman.com%2FTravel%2FNewZealand%2FCities%2FChristchurch%2FChristchurchCathedral.jpg&amp;ei=UT9gUYzlKtKg0wWF-ID4Bw&amp;psig=AFQjCNHpqYq9R9qcN8rRm3bQFwLiaUO9JA&amp;ust=1365348561746202"/>
          <p:cNvSpPr>
            <a:spLocks noChangeAspect="1" noChangeArrowheads="1"/>
          </p:cNvSpPr>
          <p:nvPr/>
        </p:nvSpPr>
        <p:spPr bwMode="auto">
          <a:xfrm>
            <a:off x="215900" y="15875"/>
            <a:ext cx="7686675" cy="581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DE6C36"/>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58374" name="AutoShape 12" descr="http://www.google.co.uk/url?sa=i&amp;source=images&amp;cd=&amp;docid=cubqdkhS1fwEPM&amp;tbnid=yHyGbTtn9LGAxM:&amp;ved=0CAUQjBwwAA&amp;url=http%3A%2F%2Fwww.richard-seaman.com%2FTravel%2FNewZealand%2FCities%2FChristchurch%2FChristchurchCathedral.jpg&amp;ei=UT9gUYzlKtKg0wWF-ID4Bw&amp;psig=AFQjCNHpqYq9R9qcN8rRm3bQFwLiaUO9JA&amp;ust=1365348561746202"/>
          <p:cNvSpPr>
            <a:spLocks noChangeAspect="1" noChangeArrowheads="1"/>
          </p:cNvSpPr>
          <p:nvPr/>
        </p:nvSpPr>
        <p:spPr bwMode="auto">
          <a:xfrm>
            <a:off x="368300" y="168275"/>
            <a:ext cx="7686675" cy="581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DE6C36"/>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58375" name="AutoShape 14" descr="http://www.google.co.uk/url?sa=i&amp;source=images&amp;cd=&amp;docid=cubqdkhS1fwEPM&amp;tbnid=yHyGbTtn9LGAxM:&amp;ved=0CAUQjBwwAA&amp;url=http%3A%2F%2Fwww.richard-seaman.com%2FTravel%2FNewZealand%2FCities%2FChristchurch%2FChristchurchCathedral.jpg&amp;ei=UT9gUYzlKtKg0wWF-ID4Bw&amp;psig=AFQjCNHpqYq9R9qcN8rRm3bQFwLiaUO9JA&amp;ust=1365348561746202"/>
          <p:cNvSpPr>
            <a:spLocks noChangeAspect="1" noChangeArrowheads="1"/>
          </p:cNvSpPr>
          <p:nvPr/>
        </p:nvSpPr>
        <p:spPr bwMode="auto">
          <a:xfrm>
            <a:off x="520700" y="320675"/>
            <a:ext cx="7686675" cy="581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DE6C36"/>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58376" name="AutoShape 16" descr="http://www.google.co.uk/url?sa=i&amp;source=images&amp;cd=&amp;docid=cubqdkhS1fwEPM&amp;tbnid=yHyGbTtn9LGAxM:&amp;ved=0CAUQjBwwAA&amp;url=http%3A%2F%2Fwww.richard-seaman.com%2FTravel%2FNewZealand%2FCities%2FChristchurch%2FChristchurchCathedral.jpg&amp;ei=UT9gUYzlKtKg0wWF-ID4Bw&amp;psig=AFQjCNHpqYq9R9qcN8rRm3bQFwLiaUO9JA&amp;ust=1365348561746202"/>
          <p:cNvSpPr>
            <a:spLocks noChangeAspect="1" noChangeArrowheads="1"/>
          </p:cNvSpPr>
          <p:nvPr/>
        </p:nvSpPr>
        <p:spPr bwMode="auto">
          <a:xfrm>
            <a:off x="673100" y="473075"/>
            <a:ext cx="7686675" cy="581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DE6C36"/>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pic>
        <p:nvPicPr>
          <p:cNvPr id="58377" name="Picture 5" descr="\\redirection2\VDT2008R2\gpickles\My Documents\My Pictures\winner 2.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775" y="5408613"/>
            <a:ext cx="12604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8" name="Title 1"/>
          <p:cNvSpPr>
            <a:spLocks noGrp="1"/>
          </p:cNvSpPr>
          <p:nvPr>
            <p:ph type="title"/>
          </p:nvPr>
        </p:nvSpPr>
        <p:spPr>
          <a:xfrm>
            <a:off x="215900" y="228600"/>
            <a:ext cx="8520113" cy="990600"/>
          </a:xfrm>
        </p:spPr>
        <p:txBody>
          <a:bodyPr/>
          <a:lstStyle/>
          <a:p>
            <a:pPr algn="ctr"/>
            <a:r>
              <a:rPr lang="en-GB" altLang="en-US" sz="3200" b="1">
                <a:solidFill>
                  <a:srgbClr val="B13F9A"/>
                </a:solidFill>
                <a:latin typeface="Tw Cen MT Condensed Extra Bold" panose="020B0803020202020204" pitchFamily="34" charset="0"/>
              </a:rPr>
              <a:t>XIII International Risk Management Conference</a:t>
            </a:r>
            <a:endParaRPr lang="en-GB" altLang="en-US" sz="3200" b="1">
              <a:solidFill>
                <a:srgbClr val="B13F9A"/>
              </a:solidFill>
            </a:endParaRPr>
          </a:p>
        </p:txBody>
      </p:sp>
      <p:pic>
        <p:nvPicPr>
          <p:cNvPr id="58379"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38975" y="3068638"/>
            <a:ext cx="1804988"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sz="quarter" idx="1"/>
          </p:nvPr>
        </p:nvSpPr>
        <p:spPr>
          <a:xfrm>
            <a:off x="468313" y="1700213"/>
            <a:ext cx="8120062" cy="4537075"/>
          </a:xfrm>
        </p:spPr>
        <p:txBody>
          <a:bodyPr>
            <a:normAutofit/>
          </a:bodyPr>
          <a:lstStyle/>
          <a:p>
            <a:pPr marL="0" indent="0" eaLnBrk="1" fontAlgn="auto" hangingPunct="1">
              <a:spcAft>
                <a:spcPts val="0"/>
              </a:spcAft>
              <a:buFont typeface="Wingdings" panose="05000000000000000000" pitchFamily="2" charset="2"/>
              <a:buNone/>
              <a:defRPr/>
            </a:pPr>
            <a:r>
              <a:rPr lang="en-US" sz="2200" b="1" dirty="0"/>
              <a:t>FCL People – Additional Specialists</a:t>
            </a:r>
          </a:p>
          <a:p>
            <a:pPr marL="0" indent="0" eaLnBrk="1" fontAlgn="auto" hangingPunct="1">
              <a:spcAft>
                <a:spcPts val="0"/>
              </a:spcAft>
              <a:buFont typeface="Wingdings" panose="05000000000000000000" pitchFamily="2" charset="2"/>
              <a:buNone/>
              <a:defRPr/>
            </a:pPr>
            <a:endParaRPr lang="en-US" sz="2200" b="1" dirty="0"/>
          </a:p>
          <a:p>
            <a:pPr marL="0" indent="0" eaLnBrk="1" fontAlgn="auto" hangingPunct="1">
              <a:lnSpc>
                <a:spcPct val="70000"/>
              </a:lnSpc>
              <a:spcBef>
                <a:spcPts val="500"/>
              </a:spcBef>
              <a:spcAft>
                <a:spcPts val="0"/>
              </a:spcAft>
              <a:buFont typeface="Wingdings" panose="05000000000000000000" pitchFamily="2" charset="2"/>
              <a:buNone/>
              <a:defRPr/>
            </a:pPr>
            <a:r>
              <a:rPr lang="en-US" sz="2200" b="1" dirty="0"/>
              <a:t>	David Rogers		-	Legal</a:t>
            </a:r>
          </a:p>
          <a:p>
            <a:pPr marL="0" indent="0" eaLnBrk="1" fontAlgn="auto" hangingPunct="1">
              <a:lnSpc>
                <a:spcPct val="70000"/>
              </a:lnSpc>
              <a:spcBef>
                <a:spcPts val="500"/>
              </a:spcBef>
              <a:spcAft>
                <a:spcPts val="0"/>
              </a:spcAft>
              <a:buFont typeface="Wingdings" panose="05000000000000000000" pitchFamily="2" charset="2"/>
              <a:buNone/>
              <a:defRPr/>
            </a:pPr>
            <a:endParaRPr lang="en-US" sz="2200" b="1" dirty="0"/>
          </a:p>
          <a:p>
            <a:pPr marL="0" indent="0" eaLnBrk="1" fontAlgn="auto" hangingPunct="1">
              <a:lnSpc>
                <a:spcPct val="70000"/>
              </a:lnSpc>
              <a:spcBef>
                <a:spcPts val="500"/>
              </a:spcBef>
              <a:spcAft>
                <a:spcPts val="0"/>
              </a:spcAft>
              <a:buFont typeface="Wingdings" panose="05000000000000000000" pitchFamily="2" charset="2"/>
              <a:buNone/>
              <a:defRPr/>
            </a:pPr>
            <a:r>
              <a:rPr lang="en-US" sz="2200" b="1" dirty="0"/>
              <a:t>	Peter Taylor		-	Fraud</a:t>
            </a:r>
          </a:p>
          <a:p>
            <a:pPr marL="0" indent="0" eaLnBrk="1" fontAlgn="auto" hangingPunct="1">
              <a:lnSpc>
                <a:spcPct val="70000"/>
              </a:lnSpc>
              <a:spcBef>
                <a:spcPts val="500"/>
              </a:spcBef>
              <a:spcAft>
                <a:spcPts val="0"/>
              </a:spcAft>
              <a:buFont typeface="Wingdings" panose="05000000000000000000" pitchFamily="2" charset="2"/>
              <a:buNone/>
              <a:defRPr/>
            </a:pPr>
            <a:endParaRPr lang="en-US" sz="2200" b="1" dirty="0"/>
          </a:p>
          <a:p>
            <a:pPr marL="0" indent="0" eaLnBrk="1" fontAlgn="auto" hangingPunct="1">
              <a:lnSpc>
                <a:spcPct val="70000"/>
              </a:lnSpc>
              <a:spcBef>
                <a:spcPts val="500"/>
              </a:spcBef>
              <a:spcAft>
                <a:spcPts val="0"/>
              </a:spcAft>
              <a:buFont typeface="Wingdings" panose="05000000000000000000" pitchFamily="2" charset="2"/>
              <a:buNone/>
              <a:defRPr/>
            </a:pPr>
            <a:r>
              <a:rPr lang="en-US" sz="2200" b="1" dirty="0"/>
              <a:t>	Chris Netherton		-	Damage Restoration</a:t>
            </a:r>
          </a:p>
          <a:p>
            <a:pPr marL="0" indent="0" eaLnBrk="1" fontAlgn="auto" hangingPunct="1">
              <a:lnSpc>
                <a:spcPct val="70000"/>
              </a:lnSpc>
              <a:spcBef>
                <a:spcPts val="500"/>
              </a:spcBef>
              <a:spcAft>
                <a:spcPts val="0"/>
              </a:spcAft>
              <a:buFont typeface="Wingdings" panose="05000000000000000000" pitchFamily="2" charset="2"/>
              <a:buNone/>
              <a:defRPr/>
            </a:pPr>
            <a:endParaRPr lang="en-US" sz="2200" b="1" dirty="0"/>
          </a:p>
          <a:p>
            <a:pPr marL="0" indent="0" eaLnBrk="1" fontAlgn="auto" hangingPunct="1">
              <a:lnSpc>
                <a:spcPct val="70000"/>
              </a:lnSpc>
              <a:spcBef>
                <a:spcPts val="500"/>
              </a:spcBef>
              <a:spcAft>
                <a:spcPts val="0"/>
              </a:spcAft>
              <a:buFont typeface="Wingdings" panose="05000000000000000000" pitchFamily="2" charset="2"/>
              <a:buNone/>
              <a:defRPr/>
            </a:pPr>
            <a:r>
              <a:rPr lang="en-US" sz="2200" b="1" dirty="0"/>
              <a:t>	Judith Little		-	Cyber &amp; Data</a:t>
            </a:r>
          </a:p>
          <a:p>
            <a:pPr marL="0" indent="0" eaLnBrk="1" fontAlgn="auto" hangingPunct="1">
              <a:lnSpc>
                <a:spcPct val="70000"/>
              </a:lnSpc>
              <a:spcBef>
                <a:spcPts val="500"/>
              </a:spcBef>
              <a:spcAft>
                <a:spcPts val="0"/>
              </a:spcAft>
              <a:buFont typeface="Wingdings" panose="05000000000000000000" pitchFamily="2" charset="2"/>
              <a:buNone/>
              <a:defRPr/>
            </a:pPr>
            <a:endParaRPr lang="en-US" sz="2200" b="1" dirty="0"/>
          </a:p>
          <a:p>
            <a:pPr marL="0" indent="0" eaLnBrk="1" fontAlgn="auto" hangingPunct="1">
              <a:lnSpc>
                <a:spcPct val="70000"/>
              </a:lnSpc>
              <a:spcBef>
                <a:spcPts val="500"/>
              </a:spcBef>
              <a:spcAft>
                <a:spcPts val="0"/>
              </a:spcAft>
              <a:buFont typeface="Wingdings" panose="05000000000000000000" pitchFamily="2" charset="2"/>
              <a:buNone/>
              <a:defRPr/>
            </a:pPr>
            <a:r>
              <a:rPr lang="en-US" sz="2200" b="1" dirty="0"/>
              <a:t>	Steve Davies		-	Construction</a:t>
            </a:r>
          </a:p>
          <a:p>
            <a:pPr marL="0" indent="0" eaLnBrk="1" fontAlgn="auto" hangingPunct="1">
              <a:lnSpc>
                <a:spcPct val="70000"/>
              </a:lnSpc>
              <a:spcBef>
                <a:spcPts val="500"/>
              </a:spcBef>
              <a:spcAft>
                <a:spcPts val="0"/>
              </a:spcAft>
              <a:buFont typeface="Wingdings" panose="05000000000000000000" pitchFamily="2" charset="2"/>
              <a:buNone/>
              <a:defRPr/>
            </a:pPr>
            <a:endParaRPr lang="en-US" sz="2200" b="1" dirty="0"/>
          </a:p>
          <a:p>
            <a:pPr marL="0" indent="0" eaLnBrk="1" fontAlgn="auto" hangingPunct="1">
              <a:lnSpc>
                <a:spcPct val="70000"/>
              </a:lnSpc>
              <a:spcBef>
                <a:spcPts val="500"/>
              </a:spcBef>
              <a:spcAft>
                <a:spcPts val="0"/>
              </a:spcAft>
              <a:buFont typeface="Wingdings" panose="05000000000000000000" pitchFamily="2" charset="2"/>
              <a:buNone/>
              <a:defRPr/>
            </a:pPr>
            <a:r>
              <a:rPr lang="en-US" sz="2200" b="1" dirty="0"/>
              <a:t>	Echo Alfa		-	Drone Services</a:t>
            </a:r>
          </a:p>
          <a:p>
            <a:pPr marL="0" indent="0" eaLnBrk="1" fontAlgn="auto" hangingPunct="1">
              <a:spcAft>
                <a:spcPts val="0"/>
              </a:spcAft>
              <a:buFont typeface="Wingdings" panose="05000000000000000000" pitchFamily="2" charset="2"/>
              <a:buNone/>
              <a:defRPr/>
            </a:pPr>
            <a:endParaRPr lang="en-US" sz="2600" b="1" dirty="0"/>
          </a:p>
          <a:p>
            <a:pPr marL="0" indent="0" eaLnBrk="1" fontAlgn="auto" hangingPunct="1">
              <a:spcAft>
                <a:spcPts val="0"/>
              </a:spcAft>
              <a:buFont typeface="Wingdings" panose="05000000000000000000" pitchFamily="2" charset="2"/>
              <a:buNone/>
              <a:defRPr/>
            </a:pPr>
            <a:endParaRPr lang="en-US" sz="2600" b="1" dirty="0"/>
          </a:p>
          <a:p>
            <a:pPr eaLnBrk="1" fontAlgn="auto" hangingPunct="1">
              <a:spcAft>
                <a:spcPts val="0"/>
              </a:spcAft>
              <a:defRPr/>
            </a:pPr>
            <a:endParaRPr lang="en-US" sz="2400" b="1" dirty="0"/>
          </a:p>
          <a:p>
            <a:pPr marL="0" indent="0" algn="ctr" eaLnBrk="1" fontAlgn="auto" hangingPunct="1">
              <a:spcAft>
                <a:spcPts val="0"/>
              </a:spcAft>
              <a:buFontTx/>
              <a:buNone/>
              <a:defRPr/>
            </a:pPr>
            <a:endParaRPr lang="en-US" sz="2400" b="1" dirty="0"/>
          </a:p>
          <a:p>
            <a:pPr marL="0" indent="0" algn="ctr" eaLnBrk="1" fontAlgn="auto" hangingPunct="1">
              <a:spcAft>
                <a:spcPts val="0"/>
              </a:spcAft>
              <a:buFontTx/>
              <a:buNone/>
              <a:defRPr/>
            </a:pPr>
            <a:endParaRPr lang="en-US" sz="2400" b="1" dirty="0"/>
          </a:p>
        </p:txBody>
      </p:sp>
      <p:pic>
        <p:nvPicPr>
          <p:cNvPr id="60419" name="Picture 6" descr="Logo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6237288"/>
            <a:ext cx="221932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AutoShape 8" descr="http://www.google.co.uk/url?sa=i&amp;source=images&amp;cd=&amp;docid=cubqdkhS1fwEPM&amp;tbnid=yHyGbTtn9LGAxM:&amp;ved=0CAUQjBwwAA&amp;url=http%3A%2F%2Fwww.richard-seaman.com%2FTravel%2FNewZealand%2FCities%2FChristchurch%2FChristchurchCathedral.jpg&amp;ei=UT9gUYzlKtKg0wWF-ID4Bw&amp;psig=AFQjCNHpqYq9R9qcN8rRm3bQFwLiaUO9JA&amp;ust=1365348561746202"/>
          <p:cNvSpPr>
            <a:spLocks noChangeAspect="1" noChangeArrowheads="1"/>
          </p:cNvSpPr>
          <p:nvPr/>
        </p:nvSpPr>
        <p:spPr bwMode="auto">
          <a:xfrm>
            <a:off x="63500" y="-136525"/>
            <a:ext cx="7686675" cy="581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DE6C36"/>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60421" name="AutoShape 10" descr="http://www.google.co.uk/url?sa=i&amp;source=images&amp;cd=&amp;docid=cubqdkhS1fwEPM&amp;tbnid=yHyGbTtn9LGAxM:&amp;ved=0CAUQjBwwAA&amp;url=http%3A%2F%2Fwww.richard-seaman.com%2FTravel%2FNewZealand%2FCities%2FChristchurch%2FChristchurchCathedral.jpg&amp;ei=UT9gUYzlKtKg0wWF-ID4Bw&amp;psig=AFQjCNHpqYq9R9qcN8rRm3bQFwLiaUO9JA&amp;ust=1365348561746202"/>
          <p:cNvSpPr>
            <a:spLocks noChangeAspect="1" noChangeArrowheads="1"/>
          </p:cNvSpPr>
          <p:nvPr/>
        </p:nvSpPr>
        <p:spPr bwMode="auto">
          <a:xfrm>
            <a:off x="215900" y="15875"/>
            <a:ext cx="7686675" cy="581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DE6C36"/>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60422" name="AutoShape 12" descr="http://www.google.co.uk/url?sa=i&amp;source=images&amp;cd=&amp;docid=cubqdkhS1fwEPM&amp;tbnid=yHyGbTtn9LGAxM:&amp;ved=0CAUQjBwwAA&amp;url=http%3A%2F%2Fwww.richard-seaman.com%2FTravel%2FNewZealand%2FCities%2FChristchurch%2FChristchurchCathedral.jpg&amp;ei=UT9gUYzlKtKg0wWF-ID4Bw&amp;psig=AFQjCNHpqYq9R9qcN8rRm3bQFwLiaUO9JA&amp;ust=1365348561746202"/>
          <p:cNvSpPr>
            <a:spLocks noChangeAspect="1" noChangeArrowheads="1"/>
          </p:cNvSpPr>
          <p:nvPr/>
        </p:nvSpPr>
        <p:spPr bwMode="auto">
          <a:xfrm>
            <a:off x="368300" y="168275"/>
            <a:ext cx="7686675" cy="581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DE6C36"/>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60423" name="AutoShape 14" descr="http://www.google.co.uk/url?sa=i&amp;source=images&amp;cd=&amp;docid=cubqdkhS1fwEPM&amp;tbnid=yHyGbTtn9LGAxM:&amp;ved=0CAUQjBwwAA&amp;url=http%3A%2F%2Fwww.richard-seaman.com%2FTravel%2FNewZealand%2FCities%2FChristchurch%2FChristchurchCathedral.jpg&amp;ei=UT9gUYzlKtKg0wWF-ID4Bw&amp;psig=AFQjCNHpqYq9R9qcN8rRm3bQFwLiaUO9JA&amp;ust=1365348561746202"/>
          <p:cNvSpPr>
            <a:spLocks noChangeAspect="1" noChangeArrowheads="1"/>
          </p:cNvSpPr>
          <p:nvPr/>
        </p:nvSpPr>
        <p:spPr bwMode="auto">
          <a:xfrm>
            <a:off x="520700" y="320675"/>
            <a:ext cx="7686675" cy="581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DE6C36"/>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60424" name="AutoShape 16" descr="http://www.google.co.uk/url?sa=i&amp;source=images&amp;cd=&amp;docid=cubqdkhS1fwEPM&amp;tbnid=yHyGbTtn9LGAxM:&amp;ved=0CAUQjBwwAA&amp;url=http%3A%2F%2Fwww.richard-seaman.com%2FTravel%2FNewZealand%2FCities%2FChristchurch%2FChristchurchCathedral.jpg&amp;ei=UT9gUYzlKtKg0wWF-ID4Bw&amp;psig=AFQjCNHpqYq9R9qcN8rRm3bQFwLiaUO9JA&amp;ust=1365348561746202"/>
          <p:cNvSpPr>
            <a:spLocks noChangeAspect="1" noChangeArrowheads="1"/>
          </p:cNvSpPr>
          <p:nvPr/>
        </p:nvSpPr>
        <p:spPr bwMode="auto">
          <a:xfrm>
            <a:off x="673100" y="473075"/>
            <a:ext cx="7686675" cy="581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DE6C36"/>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pic>
        <p:nvPicPr>
          <p:cNvPr id="60425" name="Picture 5" descr="\\redirection2\VDT2008R2\gpickles\My Documents\My Pictures\winner 2.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775" y="5913438"/>
            <a:ext cx="12604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6" name="Title 1"/>
          <p:cNvSpPr>
            <a:spLocks noGrp="1"/>
          </p:cNvSpPr>
          <p:nvPr>
            <p:ph type="title"/>
          </p:nvPr>
        </p:nvSpPr>
        <p:spPr>
          <a:xfrm>
            <a:off x="358775" y="228600"/>
            <a:ext cx="8407400" cy="990600"/>
          </a:xfrm>
        </p:spPr>
        <p:txBody>
          <a:bodyPr/>
          <a:lstStyle/>
          <a:p>
            <a:pPr algn="ctr"/>
            <a:r>
              <a:rPr lang="en-GB" altLang="en-US" sz="3200" b="1">
                <a:solidFill>
                  <a:srgbClr val="B13F9A"/>
                </a:solidFill>
                <a:latin typeface="Tw Cen MT Condensed Extra Bold" panose="020B0803020202020204" pitchFamily="34" charset="0"/>
              </a:rPr>
              <a:t>XIII International Risk Management Conference</a:t>
            </a:r>
            <a:endParaRPr lang="en-GB" altLang="en-US" sz="3200" b="1"/>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sz="quarter" idx="1"/>
          </p:nvPr>
        </p:nvSpPr>
        <p:spPr>
          <a:xfrm>
            <a:off x="368300" y="1989138"/>
            <a:ext cx="8120063" cy="3816350"/>
          </a:xfrm>
        </p:spPr>
        <p:txBody>
          <a:bodyPr>
            <a:normAutofit fontScale="25000" lnSpcReduction="20000"/>
          </a:bodyPr>
          <a:lstStyle/>
          <a:p>
            <a:pPr marL="0" indent="0" eaLnBrk="1" fontAlgn="auto" hangingPunct="1">
              <a:spcAft>
                <a:spcPts val="0"/>
              </a:spcAft>
              <a:buFont typeface="Wingdings" panose="05000000000000000000" pitchFamily="2" charset="2"/>
              <a:buNone/>
              <a:defRPr/>
            </a:pPr>
            <a:r>
              <a:rPr lang="en-US" sz="11200" b="1" dirty="0"/>
              <a:t>FCL People – Claims Handling and Audit &amp; Review</a:t>
            </a:r>
          </a:p>
          <a:p>
            <a:pPr marL="0" indent="0" eaLnBrk="1" fontAlgn="auto" hangingPunct="1">
              <a:spcAft>
                <a:spcPts val="0"/>
              </a:spcAft>
              <a:buFont typeface="Wingdings" panose="05000000000000000000" pitchFamily="2" charset="2"/>
              <a:buNone/>
              <a:defRPr/>
            </a:pPr>
            <a:r>
              <a:rPr lang="en-US" sz="2400" b="1" dirty="0"/>
              <a:t>	</a:t>
            </a:r>
          </a:p>
          <a:p>
            <a:pPr marL="0" indent="0" eaLnBrk="1" fontAlgn="auto" hangingPunct="1">
              <a:spcAft>
                <a:spcPts val="0"/>
              </a:spcAft>
              <a:buFont typeface="Wingdings" panose="05000000000000000000" pitchFamily="2" charset="2"/>
              <a:buNone/>
              <a:defRPr/>
            </a:pPr>
            <a:r>
              <a:rPr lang="en-US" sz="2400" b="1" dirty="0"/>
              <a:t>	</a:t>
            </a:r>
          </a:p>
          <a:p>
            <a:pPr marL="0" indent="0" eaLnBrk="1" fontAlgn="auto" hangingPunct="1">
              <a:spcAft>
                <a:spcPts val="0"/>
              </a:spcAft>
              <a:buFont typeface="Wingdings" panose="05000000000000000000" pitchFamily="2" charset="2"/>
              <a:buNone/>
              <a:defRPr/>
            </a:pPr>
            <a:r>
              <a:rPr lang="en-US" sz="9600" b="1" dirty="0"/>
              <a:t>Clive Munnings	 Rob Sinclair</a:t>
            </a:r>
          </a:p>
          <a:p>
            <a:pPr marL="0" indent="0" eaLnBrk="1" fontAlgn="auto" hangingPunct="1">
              <a:spcAft>
                <a:spcPts val="0"/>
              </a:spcAft>
              <a:buFont typeface="Wingdings" panose="05000000000000000000" pitchFamily="2" charset="2"/>
              <a:buNone/>
              <a:defRPr/>
            </a:pPr>
            <a:endParaRPr lang="en-US" sz="9600" b="1" dirty="0"/>
          </a:p>
          <a:p>
            <a:pPr marL="0" indent="0" eaLnBrk="1" fontAlgn="auto" hangingPunct="1">
              <a:spcAft>
                <a:spcPts val="0"/>
              </a:spcAft>
              <a:buFont typeface="Wingdings" panose="05000000000000000000" pitchFamily="2" charset="2"/>
              <a:buNone/>
              <a:defRPr/>
            </a:pPr>
            <a:r>
              <a:rPr lang="en-US" sz="9600" b="1" dirty="0"/>
              <a:t> Martin Langhorst 	Peter Butler		 		</a:t>
            </a:r>
          </a:p>
          <a:p>
            <a:pPr marL="0" indent="0" eaLnBrk="1" fontAlgn="auto" hangingPunct="1">
              <a:spcAft>
                <a:spcPts val="0"/>
              </a:spcAft>
              <a:buFont typeface="Wingdings" panose="05000000000000000000" pitchFamily="2" charset="2"/>
              <a:buNone/>
              <a:defRPr/>
            </a:pPr>
            <a:endParaRPr lang="en-US" sz="9600" b="1" dirty="0"/>
          </a:p>
          <a:p>
            <a:pPr marL="0" indent="0" eaLnBrk="1" fontAlgn="auto" hangingPunct="1">
              <a:spcAft>
                <a:spcPts val="0"/>
              </a:spcAft>
              <a:buFont typeface="Wingdings" panose="05000000000000000000" pitchFamily="2" charset="2"/>
              <a:buNone/>
              <a:defRPr/>
            </a:pPr>
            <a:r>
              <a:rPr lang="en-US" sz="9600" b="1" dirty="0"/>
              <a:t>Judith Little		Allan Curphy</a:t>
            </a:r>
          </a:p>
          <a:p>
            <a:pPr marL="0" indent="0" eaLnBrk="1" fontAlgn="auto" hangingPunct="1">
              <a:spcAft>
                <a:spcPts val="0"/>
              </a:spcAft>
              <a:buFont typeface="Wingdings" panose="05000000000000000000" pitchFamily="2" charset="2"/>
              <a:buNone/>
              <a:defRPr/>
            </a:pPr>
            <a:endParaRPr lang="en-US" sz="9600" b="1" dirty="0"/>
          </a:p>
          <a:p>
            <a:pPr marL="0" indent="0" eaLnBrk="1" fontAlgn="auto" hangingPunct="1">
              <a:spcAft>
                <a:spcPts val="0"/>
              </a:spcAft>
              <a:buFont typeface="Wingdings" panose="05000000000000000000" pitchFamily="2" charset="2"/>
              <a:buNone/>
              <a:defRPr/>
            </a:pPr>
            <a:r>
              <a:rPr lang="en-US" sz="9600" b="1" dirty="0"/>
              <a:t>Joyce Wright		</a:t>
            </a:r>
          </a:p>
          <a:p>
            <a:pPr marL="0" indent="0" eaLnBrk="1" fontAlgn="auto" hangingPunct="1">
              <a:spcAft>
                <a:spcPts val="0"/>
              </a:spcAft>
              <a:buFont typeface="Wingdings" panose="05000000000000000000" pitchFamily="2" charset="2"/>
              <a:buNone/>
              <a:defRPr/>
            </a:pPr>
            <a:endParaRPr lang="en-US" sz="2400" b="1" dirty="0"/>
          </a:p>
          <a:p>
            <a:pPr marL="0" indent="0" eaLnBrk="1" fontAlgn="auto" hangingPunct="1">
              <a:spcAft>
                <a:spcPts val="0"/>
              </a:spcAft>
              <a:buFont typeface="Wingdings" panose="05000000000000000000" pitchFamily="2" charset="2"/>
              <a:buNone/>
              <a:defRPr/>
            </a:pPr>
            <a:r>
              <a:rPr lang="en-US" sz="2400" b="1" dirty="0"/>
              <a:t>	</a:t>
            </a:r>
          </a:p>
          <a:p>
            <a:pPr marL="0" indent="0" eaLnBrk="1" fontAlgn="auto" hangingPunct="1">
              <a:spcAft>
                <a:spcPts val="0"/>
              </a:spcAft>
              <a:buFont typeface="Wingdings" panose="05000000000000000000" pitchFamily="2" charset="2"/>
              <a:buNone/>
              <a:defRPr/>
            </a:pPr>
            <a:r>
              <a:rPr lang="en-US" sz="2400" b="1" dirty="0"/>
              <a:t>	</a:t>
            </a:r>
          </a:p>
          <a:p>
            <a:pPr marL="0" indent="0" eaLnBrk="1" fontAlgn="auto" hangingPunct="1">
              <a:spcAft>
                <a:spcPts val="0"/>
              </a:spcAft>
              <a:buFont typeface="Wingdings" panose="05000000000000000000" pitchFamily="2" charset="2"/>
              <a:buNone/>
              <a:defRPr/>
            </a:pPr>
            <a:r>
              <a:rPr lang="en-US" sz="2400" b="1" dirty="0"/>
              <a:t>		</a:t>
            </a:r>
          </a:p>
        </p:txBody>
      </p:sp>
      <p:pic>
        <p:nvPicPr>
          <p:cNvPr id="62467" name="Picture 6" descr="Logo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6237288"/>
            <a:ext cx="221932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AutoShape 8" descr="http://www.google.co.uk/url?sa=i&amp;source=images&amp;cd=&amp;docid=cubqdkhS1fwEPM&amp;tbnid=yHyGbTtn9LGAxM:&amp;ved=0CAUQjBwwAA&amp;url=http%3A%2F%2Fwww.richard-seaman.com%2FTravel%2FNewZealand%2FCities%2FChristchurch%2FChristchurchCathedral.jpg&amp;ei=UT9gUYzlKtKg0wWF-ID4Bw&amp;psig=AFQjCNHpqYq9R9qcN8rRm3bQFwLiaUO9JA&amp;ust=1365348561746202"/>
          <p:cNvSpPr>
            <a:spLocks noChangeAspect="1" noChangeArrowheads="1"/>
          </p:cNvSpPr>
          <p:nvPr/>
        </p:nvSpPr>
        <p:spPr bwMode="auto">
          <a:xfrm>
            <a:off x="63500" y="-136525"/>
            <a:ext cx="7686675" cy="581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DE6C36"/>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62469" name="AutoShape 10" descr="http://www.google.co.uk/url?sa=i&amp;source=images&amp;cd=&amp;docid=cubqdkhS1fwEPM&amp;tbnid=yHyGbTtn9LGAxM:&amp;ved=0CAUQjBwwAA&amp;url=http%3A%2F%2Fwww.richard-seaman.com%2FTravel%2FNewZealand%2FCities%2FChristchurch%2FChristchurchCathedral.jpg&amp;ei=UT9gUYzlKtKg0wWF-ID4Bw&amp;psig=AFQjCNHpqYq9R9qcN8rRm3bQFwLiaUO9JA&amp;ust=1365348561746202"/>
          <p:cNvSpPr>
            <a:spLocks noChangeAspect="1" noChangeArrowheads="1"/>
          </p:cNvSpPr>
          <p:nvPr/>
        </p:nvSpPr>
        <p:spPr bwMode="auto">
          <a:xfrm>
            <a:off x="215900" y="15875"/>
            <a:ext cx="7686675" cy="581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DE6C36"/>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62470" name="AutoShape 12" descr="http://www.google.co.uk/url?sa=i&amp;source=images&amp;cd=&amp;docid=cubqdkhS1fwEPM&amp;tbnid=yHyGbTtn9LGAxM:&amp;ved=0CAUQjBwwAA&amp;url=http%3A%2F%2Fwww.richard-seaman.com%2FTravel%2FNewZealand%2FCities%2FChristchurch%2FChristchurchCathedral.jpg&amp;ei=UT9gUYzlKtKg0wWF-ID4Bw&amp;psig=AFQjCNHpqYq9R9qcN8rRm3bQFwLiaUO9JA&amp;ust=1365348561746202"/>
          <p:cNvSpPr>
            <a:spLocks noChangeAspect="1" noChangeArrowheads="1"/>
          </p:cNvSpPr>
          <p:nvPr/>
        </p:nvSpPr>
        <p:spPr bwMode="auto">
          <a:xfrm>
            <a:off x="368300" y="168275"/>
            <a:ext cx="7686675" cy="581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DE6C36"/>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62471" name="AutoShape 14" descr="http://www.google.co.uk/url?sa=i&amp;source=images&amp;cd=&amp;docid=cubqdkhS1fwEPM&amp;tbnid=yHyGbTtn9LGAxM:&amp;ved=0CAUQjBwwAA&amp;url=http%3A%2F%2Fwww.richard-seaman.com%2FTravel%2FNewZealand%2FCities%2FChristchurch%2FChristchurchCathedral.jpg&amp;ei=UT9gUYzlKtKg0wWF-ID4Bw&amp;psig=AFQjCNHpqYq9R9qcN8rRm3bQFwLiaUO9JA&amp;ust=1365348561746202"/>
          <p:cNvSpPr>
            <a:spLocks noChangeAspect="1" noChangeArrowheads="1"/>
          </p:cNvSpPr>
          <p:nvPr/>
        </p:nvSpPr>
        <p:spPr bwMode="auto">
          <a:xfrm>
            <a:off x="520700" y="320675"/>
            <a:ext cx="7686675" cy="581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DE6C36"/>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62472" name="AutoShape 16" descr="http://www.google.co.uk/url?sa=i&amp;source=images&amp;cd=&amp;docid=cubqdkhS1fwEPM&amp;tbnid=yHyGbTtn9LGAxM:&amp;ved=0CAUQjBwwAA&amp;url=http%3A%2F%2Fwww.richard-seaman.com%2FTravel%2FNewZealand%2FCities%2FChristchurch%2FChristchurchCathedral.jpg&amp;ei=UT9gUYzlKtKg0wWF-ID4Bw&amp;psig=AFQjCNHpqYq9R9qcN8rRm3bQFwLiaUO9JA&amp;ust=1365348561746202"/>
          <p:cNvSpPr>
            <a:spLocks noChangeAspect="1" noChangeArrowheads="1"/>
          </p:cNvSpPr>
          <p:nvPr/>
        </p:nvSpPr>
        <p:spPr bwMode="auto">
          <a:xfrm>
            <a:off x="673100" y="473075"/>
            <a:ext cx="7686675" cy="581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DE6C36"/>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pic>
        <p:nvPicPr>
          <p:cNvPr id="62473" name="Picture 5" descr="\\redirection2\VDT2008R2\gpickles\My Documents\My Pictures\winner 2.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775" y="5408613"/>
            <a:ext cx="12604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4" name="Title 1"/>
          <p:cNvSpPr>
            <a:spLocks noGrp="1"/>
          </p:cNvSpPr>
          <p:nvPr>
            <p:ph type="title"/>
          </p:nvPr>
        </p:nvSpPr>
        <p:spPr>
          <a:xfrm>
            <a:off x="368300" y="228600"/>
            <a:ext cx="8397875" cy="990600"/>
          </a:xfrm>
        </p:spPr>
        <p:txBody>
          <a:bodyPr/>
          <a:lstStyle/>
          <a:p>
            <a:pPr algn="ctr"/>
            <a:r>
              <a:rPr lang="en-GB" altLang="en-US" sz="3200" b="1">
                <a:solidFill>
                  <a:srgbClr val="B13F9A"/>
                </a:solidFill>
                <a:latin typeface="Tw Cen MT Condensed Extra Bold" panose="020B0803020202020204" pitchFamily="34" charset="0"/>
              </a:rPr>
              <a:t>XIII International Risk Management Conference</a:t>
            </a:r>
            <a:endParaRPr lang="en-GB" altLang="en-US" sz="3200" b="1"/>
          </a:p>
        </p:txBody>
      </p:sp>
      <p:pic>
        <p:nvPicPr>
          <p:cNvPr id="62475"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11825" y="3114675"/>
            <a:ext cx="2951163"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368300" y="228600"/>
            <a:ext cx="8394700" cy="990600"/>
          </a:xfrm>
        </p:spPr>
        <p:txBody>
          <a:bodyPr/>
          <a:lstStyle/>
          <a:p>
            <a:pPr algn="ctr"/>
            <a:r>
              <a:rPr lang="en-GB" altLang="en-US" sz="3200" b="1">
                <a:solidFill>
                  <a:srgbClr val="B13F9A"/>
                </a:solidFill>
                <a:latin typeface="Tw Cen MT Condensed Extra Bold" panose="020B0803020202020204" pitchFamily="34" charset="0"/>
              </a:rPr>
              <a:t>XIII International Risk Management Conference</a:t>
            </a:r>
            <a:endParaRPr lang="en-GB" altLang="en-US" sz="3200" b="1"/>
          </a:p>
        </p:txBody>
      </p:sp>
      <p:sp>
        <p:nvSpPr>
          <p:cNvPr id="2053" name="Rectangle 5"/>
          <p:cNvSpPr>
            <a:spLocks noGrp="1" noChangeArrowheads="1"/>
          </p:cNvSpPr>
          <p:nvPr>
            <p:ph sz="quarter" idx="1"/>
          </p:nvPr>
        </p:nvSpPr>
        <p:spPr>
          <a:xfrm>
            <a:off x="323850" y="1589088"/>
            <a:ext cx="3297238" cy="4572000"/>
          </a:xfrm>
        </p:spPr>
        <p:txBody>
          <a:bodyPr>
            <a:normAutofit/>
          </a:bodyPr>
          <a:lstStyle/>
          <a:p>
            <a:pPr eaLnBrk="1" fontAlgn="auto" hangingPunct="1">
              <a:spcAft>
                <a:spcPts val="0"/>
              </a:spcAft>
              <a:defRPr/>
            </a:pPr>
            <a:endParaRPr lang="en-US" sz="2400" b="1" dirty="0"/>
          </a:p>
          <a:p>
            <a:pPr eaLnBrk="1" fontAlgn="auto" hangingPunct="1">
              <a:spcAft>
                <a:spcPts val="0"/>
              </a:spcAft>
              <a:defRPr/>
            </a:pPr>
            <a:endParaRPr lang="en-US" sz="2400" b="1" dirty="0"/>
          </a:p>
          <a:p>
            <a:pPr marL="0" indent="0" algn="ctr" eaLnBrk="1" fontAlgn="auto" hangingPunct="1">
              <a:spcAft>
                <a:spcPts val="0"/>
              </a:spcAft>
              <a:buFontTx/>
              <a:buNone/>
              <a:defRPr/>
            </a:pPr>
            <a:endParaRPr lang="en-US" sz="2400" b="1" dirty="0"/>
          </a:p>
          <a:p>
            <a:pPr marL="0" indent="0" algn="ctr" eaLnBrk="1" fontAlgn="auto" hangingPunct="1">
              <a:spcAft>
                <a:spcPts val="0"/>
              </a:spcAft>
              <a:buFontTx/>
              <a:buNone/>
              <a:defRPr/>
            </a:pPr>
            <a:endParaRPr lang="en-US" sz="2400" b="1" dirty="0"/>
          </a:p>
        </p:txBody>
      </p:sp>
      <p:sp>
        <p:nvSpPr>
          <p:cNvPr id="2" name="Content Placeholder 1"/>
          <p:cNvSpPr>
            <a:spLocks noGrp="1"/>
          </p:cNvSpPr>
          <p:nvPr>
            <p:ph sz="quarter" idx="2"/>
          </p:nvPr>
        </p:nvSpPr>
        <p:spPr>
          <a:xfrm>
            <a:off x="3492500" y="1589088"/>
            <a:ext cx="5238750" cy="4572000"/>
          </a:xfrm>
        </p:spPr>
        <p:txBody>
          <a:bodyPr/>
          <a:lstStyle/>
          <a:p>
            <a:pPr marL="0" indent="0" eaLnBrk="1" fontAlgn="auto" hangingPunct="1">
              <a:spcAft>
                <a:spcPts val="0"/>
              </a:spcAft>
              <a:buFont typeface="Wingdings" panose="05000000000000000000" pitchFamily="2" charset="2"/>
              <a:buNone/>
              <a:defRPr/>
            </a:pPr>
            <a:r>
              <a:rPr lang="en-US" sz="2400" b="1" dirty="0"/>
              <a:t>FCL – Lines of Business</a:t>
            </a:r>
          </a:p>
          <a:p>
            <a:pPr marL="0" indent="0" eaLnBrk="1" fontAlgn="auto" hangingPunct="1">
              <a:spcAft>
                <a:spcPts val="0"/>
              </a:spcAft>
              <a:buFont typeface="Wingdings" panose="05000000000000000000" pitchFamily="2" charset="2"/>
              <a:buNone/>
              <a:defRPr/>
            </a:pPr>
            <a:endParaRPr lang="en-US" sz="2000" b="1" dirty="0"/>
          </a:p>
          <a:p>
            <a:pPr eaLnBrk="1" fontAlgn="auto" hangingPunct="1">
              <a:spcAft>
                <a:spcPts val="0"/>
              </a:spcAft>
              <a:defRPr/>
            </a:pPr>
            <a:r>
              <a:rPr lang="en-US" sz="2000" b="1" dirty="0"/>
              <a:t>CAT Management</a:t>
            </a:r>
          </a:p>
          <a:p>
            <a:pPr eaLnBrk="1" fontAlgn="auto" hangingPunct="1">
              <a:spcAft>
                <a:spcPts val="0"/>
              </a:spcAft>
              <a:defRPr/>
            </a:pPr>
            <a:r>
              <a:rPr lang="en-US" sz="2000" b="1" dirty="0"/>
              <a:t>Property Damage Adjusting including Energy &amp; Construction</a:t>
            </a:r>
          </a:p>
          <a:p>
            <a:pPr eaLnBrk="1" fontAlgn="auto" hangingPunct="1">
              <a:spcAft>
                <a:spcPts val="0"/>
              </a:spcAft>
              <a:defRPr/>
            </a:pPr>
            <a:r>
              <a:rPr lang="en-US" sz="2000" b="1" dirty="0"/>
              <a:t>Business Interruption</a:t>
            </a:r>
          </a:p>
          <a:p>
            <a:pPr eaLnBrk="1" fontAlgn="auto" hangingPunct="1">
              <a:spcAft>
                <a:spcPts val="0"/>
              </a:spcAft>
              <a:defRPr/>
            </a:pPr>
            <a:r>
              <a:rPr lang="en-US" sz="2000" b="1" dirty="0"/>
              <a:t>All Liabilities</a:t>
            </a:r>
          </a:p>
          <a:p>
            <a:pPr eaLnBrk="1" fontAlgn="auto" hangingPunct="1">
              <a:spcAft>
                <a:spcPts val="0"/>
              </a:spcAft>
              <a:defRPr/>
            </a:pPr>
            <a:r>
              <a:rPr lang="en-US" sz="2000" b="1" dirty="0"/>
              <a:t>DR – Specialist advice</a:t>
            </a:r>
          </a:p>
          <a:p>
            <a:pPr eaLnBrk="1" fontAlgn="auto" hangingPunct="1">
              <a:spcAft>
                <a:spcPts val="0"/>
              </a:spcAft>
              <a:defRPr/>
            </a:pPr>
            <a:r>
              <a:rPr lang="en-US" sz="2000" b="1" dirty="0"/>
              <a:t>Expert Witness</a:t>
            </a:r>
          </a:p>
          <a:p>
            <a:pPr eaLnBrk="1" fontAlgn="auto" hangingPunct="1">
              <a:spcAft>
                <a:spcPts val="0"/>
              </a:spcAft>
              <a:defRPr/>
            </a:pPr>
            <a:r>
              <a:rPr lang="en-US" sz="2000" b="1" dirty="0"/>
              <a:t>Audit &amp; Review</a:t>
            </a:r>
          </a:p>
          <a:p>
            <a:pPr eaLnBrk="1" fontAlgn="auto" hangingPunct="1">
              <a:spcAft>
                <a:spcPts val="0"/>
              </a:spcAft>
              <a:defRPr/>
            </a:pPr>
            <a:endParaRPr lang="en-US" sz="2000" b="1" dirty="0"/>
          </a:p>
          <a:p>
            <a:pPr eaLnBrk="1" fontAlgn="auto" hangingPunct="1">
              <a:spcAft>
                <a:spcPts val="0"/>
              </a:spcAft>
              <a:defRPr/>
            </a:pPr>
            <a:endParaRPr lang="en-US" sz="3200" b="1" dirty="0"/>
          </a:p>
          <a:p>
            <a:pPr eaLnBrk="1" fontAlgn="auto" hangingPunct="1">
              <a:spcAft>
                <a:spcPts val="0"/>
              </a:spcAft>
              <a:defRPr/>
            </a:pPr>
            <a:endParaRPr lang="en-US" sz="3200" b="1" dirty="0"/>
          </a:p>
          <a:p>
            <a:pPr>
              <a:defRPr/>
            </a:pPr>
            <a:endParaRPr lang="en-GB" dirty="0"/>
          </a:p>
        </p:txBody>
      </p:sp>
      <p:pic>
        <p:nvPicPr>
          <p:cNvPr id="64517" name="Picture 6" descr="Logo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6237288"/>
            <a:ext cx="221932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8" name="AutoShape 8" descr="http://www.google.co.uk/url?sa=i&amp;source=images&amp;cd=&amp;docid=cubqdkhS1fwEPM&amp;tbnid=yHyGbTtn9LGAxM:&amp;ved=0CAUQjBwwAA&amp;url=http%3A%2F%2Fwww.richard-seaman.com%2FTravel%2FNewZealand%2FCities%2FChristchurch%2FChristchurchCathedral.jpg&amp;ei=UT9gUYzlKtKg0wWF-ID4Bw&amp;psig=AFQjCNHpqYq9R9qcN8rRm3bQFwLiaUO9JA&amp;ust=1365348561746202"/>
          <p:cNvSpPr>
            <a:spLocks noChangeAspect="1" noChangeArrowheads="1"/>
          </p:cNvSpPr>
          <p:nvPr/>
        </p:nvSpPr>
        <p:spPr bwMode="auto">
          <a:xfrm>
            <a:off x="63500" y="-136525"/>
            <a:ext cx="7686675" cy="581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DE6C36"/>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64519" name="AutoShape 10" descr="http://www.google.co.uk/url?sa=i&amp;source=images&amp;cd=&amp;docid=cubqdkhS1fwEPM&amp;tbnid=yHyGbTtn9LGAxM:&amp;ved=0CAUQjBwwAA&amp;url=http%3A%2F%2Fwww.richard-seaman.com%2FTravel%2FNewZealand%2FCities%2FChristchurch%2FChristchurchCathedral.jpg&amp;ei=UT9gUYzlKtKg0wWF-ID4Bw&amp;psig=AFQjCNHpqYq9R9qcN8rRm3bQFwLiaUO9JA&amp;ust=1365348561746202"/>
          <p:cNvSpPr>
            <a:spLocks noChangeAspect="1" noChangeArrowheads="1"/>
          </p:cNvSpPr>
          <p:nvPr/>
        </p:nvSpPr>
        <p:spPr bwMode="auto">
          <a:xfrm>
            <a:off x="215900" y="15875"/>
            <a:ext cx="7686675" cy="581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DE6C36"/>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64520" name="AutoShape 12" descr="http://www.google.co.uk/url?sa=i&amp;source=images&amp;cd=&amp;docid=cubqdkhS1fwEPM&amp;tbnid=yHyGbTtn9LGAxM:&amp;ved=0CAUQjBwwAA&amp;url=http%3A%2F%2Fwww.richard-seaman.com%2FTravel%2FNewZealand%2FCities%2FChristchurch%2FChristchurchCathedral.jpg&amp;ei=UT9gUYzlKtKg0wWF-ID4Bw&amp;psig=AFQjCNHpqYq9R9qcN8rRm3bQFwLiaUO9JA&amp;ust=1365348561746202"/>
          <p:cNvSpPr>
            <a:spLocks noChangeAspect="1" noChangeArrowheads="1"/>
          </p:cNvSpPr>
          <p:nvPr/>
        </p:nvSpPr>
        <p:spPr bwMode="auto">
          <a:xfrm>
            <a:off x="368300" y="168275"/>
            <a:ext cx="7686675" cy="581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DE6C36"/>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64521" name="AutoShape 14" descr="http://www.google.co.uk/url?sa=i&amp;source=images&amp;cd=&amp;docid=cubqdkhS1fwEPM&amp;tbnid=yHyGbTtn9LGAxM:&amp;ved=0CAUQjBwwAA&amp;url=http%3A%2F%2Fwww.richard-seaman.com%2FTravel%2FNewZealand%2FCities%2FChristchurch%2FChristchurchCathedral.jpg&amp;ei=UT9gUYzlKtKg0wWF-ID4Bw&amp;psig=AFQjCNHpqYq9R9qcN8rRm3bQFwLiaUO9JA&amp;ust=1365348561746202"/>
          <p:cNvSpPr>
            <a:spLocks noChangeAspect="1" noChangeArrowheads="1"/>
          </p:cNvSpPr>
          <p:nvPr/>
        </p:nvSpPr>
        <p:spPr bwMode="auto">
          <a:xfrm>
            <a:off x="517525" y="334963"/>
            <a:ext cx="7686675" cy="581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DE6C36"/>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64522" name="AutoShape 16" descr="http://www.google.co.uk/url?sa=i&amp;source=images&amp;cd=&amp;docid=cubqdkhS1fwEPM&amp;tbnid=yHyGbTtn9LGAxM:&amp;ved=0CAUQjBwwAA&amp;url=http%3A%2F%2Fwww.richard-seaman.com%2FTravel%2FNewZealand%2FCities%2FChristchurch%2FChristchurchCathedral.jpg&amp;ei=UT9gUYzlKtKg0wWF-ID4Bw&amp;psig=AFQjCNHpqYq9R9qcN8rRm3bQFwLiaUO9JA&amp;ust=1365348561746202"/>
          <p:cNvSpPr>
            <a:spLocks noChangeAspect="1" noChangeArrowheads="1"/>
          </p:cNvSpPr>
          <p:nvPr/>
        </p:nvSpPr>
        <p:spPr bwMode="auto">
          <a:xfrm>
            <a:off x="673100" y="473075"/>
            <a:ext cx="7686675" cy="581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DE6C36"/>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pic>
        <p:nvPicPr>
          <p:cNvPr id="64523" name="Picture 5" descr="\\redirection2\VDT2008R2\gpickles\My Documents\My Pictures\winner 2.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775" y="5408613"/>
            <a:ext cx="12604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0" name="Picture 6"/>
          <p:cNvPicPr>
            <a:picLocks noChangeAspect="1" noChangeArrowheads="1"/>
          </p:cNvPicPr>
          <p:nvPr/>
        </p:nvPicPr>
        <p:blipFill>
          <a:blip r:embed="rId5"/>
          <a:srcRect/>
          <a:stretch>
            <a:fillRect/>
          </a:stretch>
        </p:blipFill>
        <p:spPr bwMode="auto">
          <a:xfrm>
            <a:off x="63500" y="1790700"/>
            <a:ext cx="3419475" cy="361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sz="quarter" idx="1"/>
          </p:nvPr>
        </p:nvSpPr>
        <p:spPr>
          <a:xfrm>
            <a:off x="368300" y="1736725"/>
            <a:ext cx="8120063" cy="3779838"/>
          </a:xfrm>
        </p:spPr>
        <p:txBody>
          <a:bodyPr>
            <a:normAutofit fontScale="77500" lnSpcReduction="20000"/>
          </a:bodyPr>
          <a:lstStyle/>
          <a:p>
            <a:pPr marL="0" indent="0">
              <a:buFont typeface="Wingdings" panose="05000000000000000000" pitchFamily="2" charset="2"/>
              <a:buNone/>
              <a:defRPr/>
            </a:pPr>
            <a:r>
              <a:rPr lang="en-GB" sz="3000" b="1" dirty="0"/>
              <a:t>CATASTROPHE (CAT) CLAIMS</a:t>
            </a:r>
          </a:p>
          <a:p>
            <a:pPr marL="0" indent="0">
              <a:buFont typeface="Wingdings" panose="05000000000000000000" pitchFamily="2" charset="2"/>
              <a:buNone/>
              <a:defRPr/>
            </a:pPr>
            <a:endParaRPr lang="en-GB" sz="2400" dirty="0"/>
          </a:p>
          <a:p>
            <a:pPr marL="0" indent="0">
              <a:buFont typeface="Wingdings" panose="05000000000000000000" pitchFamily="2" charset="2"/>
              <a:buNone/>
              <a:defRPr/>
            </a:pPr>
            <a:r>
              <a:rPr lang="en-GB" sz="2800" b="1" dirty="0"/>
              <a:t>FitzGerald Consulting has built a very strong, world-wide reputation for supporting insurers, reinsurers and other involved parties in the management and handling of Catastrophe (CAT) claims.</a:t>
            </a:r>
          </a:p>
          <a:p>
            <a:pPr marL="0" indent="0">
              <a:buFont typeface="Wingdings" panose="05000000000000000000" pitchFamily="2" charset="2"/>
              <a:buNone/>
              <a:defRPr/>
            </a:pPr>
            <a:endParaRPr lang="en-GB" sz="2800" b="1" dirty="0"/>
          </a:p>
          <a:p>
            <a:pPr marL="0" indent="0">
              <a:buFont typeface="Wingdings" panose="05000000000000000000" pitchFamily="2" charset="2"/>
              <a:buNone/>
              <a:defRPr/>
            </a:pPr>
            <a:r>
              <a:rPr lang="en-GB" sz="2800" b="1" dirty="0"/>
              <a:t>We have multi-disciplinary teams of adjusters, Claims directors/managers and other specialists, such as engineers, accountants, surveyors, quantity surveyors, damage management experts and lawyers who can be mobilised at extremely short notice. </a:t>
            </a:r>
          </a:p>
          <a:p>
            <a:pPr marL="0" indent="0" eaLnBrk="1" fontAlgn="auto" hangingPunct="1">
              <a:spcAft>
                <a:spcPts val="0"/>
              </a:spcAft>
              <a:buFont typeface="Wingdings" panose="05000000000000000000" pitchFamily="2" charset="2"/>
              <a:buNone/>
              <a:defRPr/>
            </a:pPr>
            <a:endParaRPr lang="en-US" sz="2800" b="1" dirty="0"/>
          </a:p>
          <a:p>
            <a:pPr eaLnBrk="1" fontAlgn="auto" hangingPunct="1">
              <a:spcAft>
                <a:spcPts val="0"/>
              </a:spcAft>
              <a:defRPr/>
            </a:pPr>
            <a:endParaRPr lang="en-US" sz="2400" b="1" dirty="0"/>
          </a:p>
          <a:p>
            <a:pPr eaLnBrk="1" fontAlgn="auto" hangingPunct="1">
              <a:spcAft>
                <a:spcPts val="0"/>
              </a:spcAft>
              <a:defRPr/>
            </a:pPr>
            <a:endParaRPr lang="en-US" sz="2400" b="1" dirty="0"/>
          </a:p>
          <a:p>
            <a:pPr eaLnBrk="1" fontAlgn="auto" hangingPunct="1">
              <a:spcAft>
                <a:spcPts val="0"/>
              </a:spcAft>
              <a:defRPr/>
            </a:pPr>
            <a:endParaRPr lang="en-US" sz="2400" b="1" dirty="0"/>
          </a:p>
          <a:p>
            <a:pPr eaLnBrk="1" fontAlgn="auto" hangingPunct="1">
              <a:spcAft>
                <a:spcPts val="0"/>
              </a:spcAft>
              <a:defRPr/>
            </a:pPr>
            <a:endParaRPr lang="en-US" sz="2400" b="1" dirty="0"/>
          </a:p>
          <a:p>
            <a:pPr eaLnBrk="1" fontAlgn="auto" hangingPunct="1">
              <a:spcAft>
                <a:spcPts val="0"/>
              </a:spcAft>
              <a:defRPr/>
            </a:pPr>
            <a:endParaRPr lang="en-US" sz="2400" b="1" dirty="0"/>
          </a:p>
          <a:p>
            <a:pPr marL="0" indent="0" algn="ctr" eaLnBrk="1" fontAlgn="auto" hangingPunct="1">
              <a:spcAft>
                <a:spcPts val="0"/>
              </a:spcAft>
              <a:buFontTx/>
              <a:buNone/>
              <a:defRPr/>
            </a:pPr>
            <a:endParaRPr lang="en-US" sz="2400" b="1" dirty="0"/>
          </a:p>
          <a:p>
            <a:pPr marL="0" indent="0" algn="ctr" eaLnBrk="1" fontAlgn="auto" hangingPunct="1">
              <a:spcAft>
                <a:spcPts val="0"/>
              </a:spcAft>
              <a:buFontTx/>
              <a:buNone/>
              <a:defRPr/>
            </a:pPr>
            <a:endParaRPr lang="en-US" sz="2400" b="1" dirty="0"/>
          </a:p>
        </p:txBody>
      </p:sp>
      <p:pic>
        <p:nvPicPr>
          <p:cNvPr id="66563" name="Picture 6" descr="Logo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6237288"/>
            <a:ext cx="221932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AutoShape 8" descr="http://www.google.co.uk/url?sa=i&amp;source=images&amp;cd=&amp;docid=cubqdkhS1fwEPM&amp;tbnid=yHyGbTtn9LGAxM:&amp;ved=0CAUQjBwwAA&amp;url=http%3A%2F%2Fwww.richard-seaman.com%2FTravel%2FNewZealand%2FCities%2FChristchurch%2FChristchurchCathedral.jpg&amp;ei=UT9gUYzlKtKg0wWF-ID4Bw&amp;psig=AFQjCNHpqYq9R9qcN8rRm3bQFwLiaUO9JA&amp;ust=1365348561746202"/>
          <p:cNvSpPr>
            <a:spLocks noChangeAspect="1" noChangeArrowheads="1"/>
          </p:cNvSpPr>
          <p:nvPr/>
        </p:nvSpPr>
        <p:spPr bwMode="auto">
          <a:xfrm>
            <a:off x="63500" y="-136525"/>
            <a:ext cx="7686675" cy="581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DE6C36"/>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66565" name="AutoShape 10" descr="http://www.google.co.uk/url?sa=i&amp;source=images&amp;cd=&amp;docid=cubqdkhS1fwEPM&amp;tbnid=yHyGbTtn9LGAxM:&amp;ved=0CAUQjBwwAA&amp;url=http%3A%2F%2Fwww.richard-seaman.com%2FTravel%2FNewZealand%2FCities%2FChristchurch%2FChristchurchCathedral.jpg&amp;ei=UT9gUYzlKtKg0wWF-ID4Bw&amp;psig=AFQjCNHpqYq9R9qcN8rRm3bQFwLiaUO9JA&amp;ust=1365348561746202"/>
          <p:cNvSpPr>
            <a:spLocks noChangeAspect="1" noChangeArrowheads="1"/>
          </p:cNvSpPr>
          <p:nvPr/>
        </p:nvSpPr>
        <p:spPr bwMode="auto">
          <a:xfrm>
            <a:off x="215900" y="15875"/>
            <a:ext cx="7686675" cy="581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DE6C36"/>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66566" name="AutoShape 12" descr="http://www.google.co.uk/url?sa=i&amp;source=images&amp;cd=&amp;docid=cubqdkhS1fwEPM&amp;tbnid=yHyGbTtn9LGAxM:&amp;ved=0CAUQjBwwAA&amp;url=http%3A%2F%2Fwww.richard-seaman.com%2FTravel%2FNewZealand%2FCities%2FChristchurch%2FChristchurchCathedral.jpg&amp;ei=UT9gUYzlKtKg0wWF-ID4Bw&amp;psig=AFQjCNHpqYq9R9qcN8rRm3bQFwLiaUO9JA&amp;ust=1365348561746202"/>
          <p:cNvSpPr>
            <a:spLocks noChangeAspect="1" noChangeArrowheads="1"/>
          </p:cNvSpPr>
          <p:nvPr/>
        </p:nvSpPr>
        <p:spPr bwMode="auto">
          <a:xfrm>
            <a:off x="368300" y="168275"/>
            <a:ext cx="7686675" cy="581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DE6C36"/>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66567" name="AutoShape 14" descr="http://www.google.co.uk/url?sa=i&amp;source=images&amp;cd=&amp;docid=cubqdkhS1fwEPM&amp;tbnid=yHyGbTtn9LGAxM:&amp;ved=0CAUQjBwwAA&amp;url=http%3A%2F%2Fwww.richard-seaman.com%2FTravel%2FNewZealand%2FCities%2FChristchurch%2FChristchurchCathedral.jpg&amp;ei=UT9gUYzlKtKg0wWF-ID4Bw&amp;psig=AFQjCNHpqYq9R9qcN8rRm3bQFwLiaUO9JA&amp;ust=1365348561746202"/>
          <p:cNvSpPr>
            <a:spLocks noChangeAspect="1" noChangeArrowheads="1"/>
          </p:cNvSpPr>
          <p:nvPr/>
        </p:nvSpPr>
        <p:spPr bwMode="auto">
          <a:xfrm>
            <a:off x="517525" y="334963"/>
            <a:ext cx="7686675" cy="581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DE6C36"/>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66568" name="AutoShape 16" descr="http://www.google.co.uk/url?sa=i&amp;source=images&amp;cd=&amp;docid=cubqdkhS1fwEPM&amp;tbnid=yHyGbTtn9LGAxM:&amp;ved=0CAUQjBwwAA&amp;url=http%3A%2F%2Fwww.richard-seaman.com%2FTravel%2FNewZealand%2FCities%2FChristchurch%2FChristchurchCathedral.jpg&amp;ei=UT9gUYzlKtKg0wWF-ID4Bw&amp;psig=AFQjCNHpqYq9R9qcN8rRm3bQFwLiaUO9JA&amp;ust=1365348561746202"/>
          <p:cNvSpPr>
            <a:spLocks noChangeAspect="1" noChangeArrowheads="1"/>
          </p:cNvSpPr>
          <p:nvPr/>
        </p:nvSpPr>
        <p:spPr bwMode="auto">
          <a:xfrm>
            <a:off x="673100" y="473075"/>
            <a:ext cx="7686675" cy="581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DE6C36"/>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pic>
        <p:nvPicPr>
          <p:cNvPr id="66569" name="Picture 5" descr="\\redirection2\VDT2008R2\gpickles\My Documents\My Pictures\winner 2.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775" y="5408613"/>
            <a:ext cx="12604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70" name="Title 1"/>
          <p:cNvSpPr>
            <a:spLocks noGrp="1"/>
          </p:cNvSpPr>
          <p:nvPr>
            <p:ph type="title"/>
          </p:nvPr>
        </p:nvSpPr>
        <p:spPr>
          <a:xfrm>
            <a:off x="358775" y="203200"/>
            <a:ext cx="8377238" cy="990600"/>
          </a:xfrm>
        </p:spPr>
        <p:txBody>
          <a:bodyPr/>
          <a:lstStyle/>
          <a:p>
            <a:pPr algn="ctr"/>
            <a:r>
              <a:rPr lang="en-GB" altLang="en-US" sz="3200" b="1">
                <a:solidFill>
                  <a:srgbClr val="B13F9A"/>
                </a:solidFill>
                <a:latin typeface="Tw Cen MT Condensed Extra Bold" panose="020B0803020202020204" pitchFamily="34" charset="0"/>
              </a:rPr>
              <a:t>XIII International Risk Management Conference</a:t>
            </a:r>
            <a:endParaRPr lang="en-GB" altLang="en-US" sz="3200" b="1"/>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sz="quarter" idx="1"/>
          </p:nvPr>
        </p:nvSpPr>
        <p:spPr>
          <a:xfrm>
            <a:off x="368300" y="1628775"/>
            <a:ext cx="8120063" cy="3960813"/>
          </a:xfrm>
        </p:spPr>
        <p:txBody>
          <a:bodyPr>
            <a:normAutofit fontScale="92500" lnSpcReduction="10000"/>
          </a:bodyPr>
          <a:lstStyle/>
          <a:p>
            <a:pPr marL="0" indent="0" eaLnBrk="1" fontAlgn="auto" hangingPunct="1">
              <a:spcAft>
                <a:spcPts val="0"/>
              </a:spcAft>
              <a:buFont typeface="Wingdings" panose="05000000000000000000" pitchFamily="2" charset="2"/>
              <a:buNone/>
              <a:defRPr/>
            </a:pPr>
            <a:r>
              <a:rPr lang="en-US" sz="2800" b="1" dirty="0"/>
              <a:t>FCL – Global Coverage</a:t>
            </a:r>
          </a:p>
          <a:p>
            <a:pPr marL="0" indent="0" eaLnBrk="1" fontAlgn="auto" hangingPunct="1">
              <a:spcAft>
                <a:spcPts val="0"/>
              </a:spcAft>
              <a:buFont typeface="Wingdings" panose="05000000000000000000" pitchFamily="2" charset="2"/>
              <a:buNone/>
              <a:defRPr/>
            </a:pPr>
            <a:endParaRPr lang="en-US" sz="2800" b="1" dirty="0"/>
          </a:p>
          <a:p>
            <a:pPr eaLnBrk="1" fontAlgn="auto" hangingPunct="1">
              <a:spcAft>
                <a:spcPts val="0"/>
              </a:spcAft>
              <a:defRPr/>
            </a:pPr>
            <a:r>
              <a:rPr lang="en-US" sz="2400" b="1" dirty="0"/>
              <a:t>Part of Context International network –</a:t>
            </a:r>
          </a:p>
          <a:p>
            <a:pPr eaLnBrk="1" fontAlgn="auto" hangingPunct="1">
              <a:spcAft>
                <a:spcPts val="0"/>
              </a:spcAft>
              <a:defRPr/>
            </a:pPr>
            <a:r>
              <a:rPr lang="en-US" sz="2400" b="1" dirty="0"/>
              <a:t>40 Loss Adjusting Companies</a:t>
            </a:r>
          </a:p>
          <a:p>
            <a:pPr eaLnBrk="1" fontAlgn="auto" hangingPunct="1">
              <a:spcAft>
                <a:spcPts val="0"/>
              </a:spcAft>
              <a:defRPr/>
            </a:pPr>
            <a:r>
              <a:rPr lang="en-US" sz="2400" b="1" dirty="0"/>
              <a:t>300 Office network</a:t>
            </a:r>
          </a:p>
          <a:p>
            <a:pPr eaLnBrk="1" fontAlgn="auto" hangingPunct="1">
              <a:spcAft>
                <a:spcPts val="0"/>
              </a:spcAft>
              <a:defRPr/>
            </a:pPr>
            <a:r>
              <a:rPr lang="en-US" sz="2400" b="1" dirty="0"/>
              <a:t>50 Countries</a:t>
            </a:r>
          </a:p>
          <a:p>
            <a:pPr eaLnBrk="1" fontAlgn="auto" hangingPunct="1">
              <a:spcAft>
                <a:spcPts val="0"/>
              </a:spcAft>
              <a:defRPr/>
            </a:pPr>
            <a:r>
              <a:rPr lang="en-US" sz="2400" b="1" dirty="0"/>
              <a:t>FCL is sole UK representative</a:t>
            </a:r>
          </a:p>
          <a:p>
            <a:pPr eaLnBrk="1" fontAlgn="auto" hangingPunct="1">
              <a:spcAft>
                <a:spcPts val="0"/>
              </a:spcAft>
              <a:defRPr/>
            </a:pPr>
            <a:r>
              <a:rPr lang="en-US" sz="2400" b="1" dirty="0"/>
              <a:t>FCL also has its own businesses in Asia Pacific, based in New Zealand; in Latin America based in Chile; and a joint adjusting venture in Mexico</a:t>
            </a:r>
          </a:p>
          <a:p>
            <a:pPr marL="0" indent="0" eaLnBrk="1" fontAlgn="auto" hangingPunct="1">
              <a:spcAft>
                <a:spcPts val="0"/>
              </a:spcAft>
              <a:buFont typeface="Wingdings" panose="05000000000000000000" pitchFamily="2" charset="2"/>
              <a:buNone/>
              <a:defRPr/>
            </a:pPr>
            <a:endParaRPr lang="en-US" sz="2400" b="1" dirty="0"/>
          </a:p>
          <a:p>
            <a:pPr eaLnBrk="1" fontAlgn="auto" hangingPunct="1">
              <a:spcAft>
                <a:spcPts val="0"/>
              </a:spcAft>
              <a:defRPr/>
            </a:pPr>
            <a:endParaRPr lang="en-US" sz="2400" b="1" dirty="0"/>
          </a:p>
          <a:p>
            <a:pPr eaLnBrk="1" fontAlgn="auto" hangingPunct="1">
              <a:spcAft>
                <a:spcPts val="0"/>
              </a:spcAft>
              <a:defRPr/>
            </a:pPr>
            <a:endParaRPr lang="en-US" sz="2400" b="1" dirty="0"/>
          </a:p>
          <a:p>
            <a:pPr eaLnBrk="1" fontAlgn="auto" hangingPunct="1">
              <a:spcAft>
                <a:spcPts val="0"/>
              </a:spcAft>
              <a:defRPr/>
            </a:pPr>
            <a:endParaRPr lang="en-US" sz="2400" b="1" dirty="0"/>
          </a:p>
          <a:p>
            <a:pPr eaLnBrk="1" fontAlgn="auto" hangingPunct="1">
              <a:spcAft>
                <a:spcPts val="0"/>
              </a:spcAft>
              <a:defRPr/>
            </a:pPr>
            <a:endParaRPr lang="en-US" sz="2400" b="1" dirty="0"/>
          </a:p>
          <a:p>
            <a:pPr eaLnBrk="1" fontAlgn="auto" hangingPunct="1">
              <a:spcAft>
                <a:spcPts val="0"/>
              </a:spcAft>
              <a:defRPr/>
            </a:pPr>
            <a:endParaRPr lang="en-US" sz="2400" b="1" dirty="0"/>
          </a:p>
          <a:p>
            <a:pPr marL="0" indent="0" algn="ctr" eaLnBrk="1" fontAlgn="auto" hangingPunct="1">
              <a:spcAft>
                <a:spcPts val="0"/>
              </a:spcAft>
              <a:buFontTx/>
              <a:buNone/>
              <a:defRPr/>
            </a:pPr>
            <a:endParaRPr lang="en-US" sz="2400" b="1" dirty="0"/>
          </a:p>
          <a:p>
            <a:pPr marL="0" indent="0" algn="ctr" eaLnBrk="1" fontAlgn="auto" hangingPunct="1">
              <a:spcAft>
                <a:spcPts val="0"/>
              </a:spcAft>
              <a:buFontTx/>
              <a:buNone/>
              <a:defRPr/>
            </a:pPr>
            <a:endParaRPr lang="en-US" sz="2400" b="1" dirty="0"/>
          </a:p>
        </p:txBody>
      </p:sp>
      <p:pic>
        <p:nvPicPr>
          <p:cNvPr id="68611" name="Picture 6" descr="Logo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6237288"/>
            <a:ext cx="221932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AutoShape 8" descr="http://www.google.co.uk/url?sa=i&amp;source=images&amp;cd=&amp;docid=cubqdkhS1fwEPM&amp;tbnid=yHyGbTtn9LGAxM:&amp;ved=0CAUQjBwwAA&amp;url=http%3A%2F%2Fwww.richard-seaman.com%2FTravel%2FNewZealand%2FCities%2FChristchurch%2FChristchurchCathedral.jpg&amp;ei=UT9gUYzlKtKg0wWF-ID4Bw&amp;psig=AFQjCNHpqYq9R9qcN8rRm3bQFwLiaUO9JA&amp;ust=1365348561746202"/>
          <p:cNvSpPr>
            <a:spLocks noChangeAspect="1" noChangeArrowheads="1"/>
          </p:cNvSpPr>
          <p:nvPr/>
        </p:nvSpPr>
        <p:spPr bwMode="auto">
          <a:xfrm>
            <a:off x="63500" y="-136525"/>
            <a:ext cx="7686675" cy="581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DE6C36"/>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68613" name="AutoShape 10" descr="http://www.google.co.uk/url?sa=i&amp;source=images&amp;cd=&amp;docid=cubqdkhS1fwEPM&amp;tbnid=yHyGbTtn9LGAxM:&amp;ved=0CAUQjBwwAA&amp;url=http%3A%2F%2Fwww.richard-seaman.com%2FTravel%2FNewZealand%2FCities%2FChristchurch%2FChristchurchCathedral.jpg&amp;ei=UT9gUYzlKtKg0wWF-ID4Bw&amp;psig=AFQjCNHpqYq9R9qcN8rRm3bQFwLiaUO9JA&amp;ust=1365348561746202"/>
          <p:cNvSpPr>
            <a:spLocks noChangeAspect="1" noChangeArrowheads="1"/>
          </p:cNvSpPr>
          <p:nvPr/>
        </p:nvSpPr>
        <p:spPr bwMode="auto">
          <a:xfrm>
            <a:off x="215900" y="15875"/>
            <a:ext cx="7686675" cy="581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DE6C36"/>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68614" name="AutoShape 12" descr="http://www.google.co.uk/url?sa=i&amp;source=images&amp;cd=&amp;docid=cubqdkhS1fwEPM&amp;tbnid=yHyGbTtn9LGAxM:&amp;ved=0CAUQjBwwAA&amp;url=http%3A%2F%2Fwww.richard-seaman.com%2FTravel%2FNewZealand%2FCities%2FChristchurch%2FChristchurchCathedral.jpg&amp;ei=UT9gUYzlKtKg0wWF-ID4Bw&amp;psig=AFQjCNHpqYq9R9qcN8rRm3bQFwLiaUO9JA&amp;ust=1365348561746202"/>
          <p:cNvSpPr>
            <a:spLocks noChangeAspect="1" noChangeArrowheads="1"/>
          </p:cNvSpPr>
          <p:nvPr/>
        </p:nvSpPr>
        <p:spPr bwMode="auto">
          <a:xfrm>
            <a:off x="368300" y="168275"/>
            <a:ext cx="7686675" cy="581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DE6C36"/>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68615" name="AutoShape 14" descr="http://www.google.co.uk/url?sa=i&amp;source=images&amp;cd=&amp;docid=cubqdkhS1fwEPM&amp;tbnid=yHyGbTtn9LGAxM:&amp;ved=0CAUQjBwwAA&amp;url=http%3A%2F%2Fwww.richard-seaman.com%2FTravel%2FNewZealand%2FCities%2FChristchurch%2FChristchurchCathedral.jpg&amp;ei=UT9gUYzlKtKg0wWF-ID4Bw&amp;psig=AFQjCNHpqYq9R9qcN8rRm3bQFwLiaUO9JA&amp;ust=1365348561746202"/>
          <p:cNvSpPr>
            <a:spLocks noChangeAspect="1" noChangeArrowheads="1"/>
          </p:cNvSpPr>
          <p:nvPr/>
        </p:nvSpPr>
        <p:spPr bwMode="auto">
          <a:xfrm>
            <a:off x="517525" y="334963"/>
            <a:ext cx="7686675" cy="581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DE6C36"/>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68616" name="AutoShape 16" descr="http://www.google.co.uk/url?sa=i&amp;source=images&amp;cd=&amp;docid=cubqdkhS1fwEPM&amp;tbnid=yHyGbTtn9LGAxM:&amp;ved=0CAUQjBwwAA&amp;url=http%3A%2F%2Fwww.richard-seaman.com%2FTravel%2FNewZealand%2FCities%2FChristchurch%2FChristchurchCathedral.jpg&amp;ei=UT9gUYzlKtKg0wWF-ID4Bw&amp;psig=AFQjCNHpqYq9R9qcN8rRm3bQFwLiaUO9JA&amp;ust=1365348561746202"/>
          <p:cNvSpPr>
            <a:spLocks noChangeAspect="1" noChangeArrowheads="1"/>
          </p:cNvSpPr>
          <p:nvPr/>
        </p:nvSpPr>
        <p:spPr bwMode="auto">
          <a:xfrm>
            <a:off x="673100" y="473075"/>
            <a:ext cx="7686675" cy="581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DE6C36"/>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pic>
        <p:nvPicPr>
          <p:cNvPr id="68617" name="Picture 5" descr="\\redirection2\VDT2008R2\gpickles\My Documents\My Pictures\winner 2.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775" y="5768975"/>
            <a:ext cx="126047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8" name="Title 1"/>
          <p:cNvSpPr>
            <a:spLocks noGrp="1"/>
          </p:cNvSpPr>
          <p:nvPr>
            <p:ph type="title"/>
          </p:nvPr>
        </p:nvSpPr>
        <p:spPr>
          <a:xfrm>
            <a:off x="368300" y="203200"/>
            <a:ext cx="8367713" cy="990600"/>
          </a:xfrm>
        </p:spPr>
        <p:txBody>
          <a:bodyPr/>
          <a:lstStyle/>
          <a:p>
            <a:pPr algn="ctr"/>
            <a:r>
              <a:rPr lang="en-GB" altLang="en-US" sz="3200" b="1">
                <a:solidFill>
                  <a:srgbClr val="B13F9A"/>
                </a:solidFill>
                <a:latin typeface="Tw Cen MT Condensed Extra Bold" panose="020B0803020202020204" pitchFamily="34" charset="0"/>
              </a:rPr>
              <a:t>XIII International Risk Management Conference</a:t>
            </a:r>
            <a:endParaRPr lang="en-GB" altLang="en-US" sz="3200" b="1">
              <a:solidFill>
                <a:srgbClr val="B13F9A"/>
              </a:solidFill>
            </a:endParaRPr>
          </a:p>
        </p:txBody>
      </p:sp>
      <p:pic>
        <p:nvPicPr>
          <p:cNvPr id="68619"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40413" y="2190750"/>
            <a:ext cx="3030537"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a:xfrm>
            <a:off x="215900" y="307975"/>
            <a:ext cx="8520113" cy="990600"/>
          </a:xfrm>
        </p:spPr>
        <p:txBody>
          <a:bodyPr/>
          <a:lstStyle/>
          <a:p>
            <a:pPr algn="ctr" eaLnBrk="1" hangingPunct="1"/>
            <a:br>
              <a:rPr lang="en-GB" altLang="en-US" sz="4000" b="1">
                <a:solidFill>
                  <a:srgbClr val="B13F9A"/>
                </a:solidFill>
                <a:latin typeface="Tw Cen MT Condensed Extra Bold" panose="020B0803020202020204" pitchFamily="34" charset="0"/>
              </a:rPr>
            </a:br>
            <a:r>
              <a:rPr lang="en-GB" altLang="en-US" sz="3200" b="1">
                <a:solidFill>
                  <a:srgbClr val="B13F9A"/>
                </a:solidFill>
                <a:latin typeface="Tw Cen MT Condensed Extra Bold" panose="020B0803020202020204" pitchFamily="34" charset="0"/>
              </a:rPr>
              <a:t>XIII International Risk Management Conference</a:t>
            </a:r>
            <a:br>
              <a:rPr lang="en-GB" altLang="en-US" sz="4000" b="1">
                <a:solidFill>
                  <a:srgbClr val="B13F9A"/>
                </a:solidFill>
              </a:rPr>
            </a:br>
            <a:endParaRPr lang="en-US" altLang="en-US" sz="4000" b="1"/>
          </a:p>
        </p:txBody>
      </p:sp>
      <p:sp>
        <p:nvSpPr>
          <p:cNvPr id="2053" name="Rectangle 5"/>
          <p:cNvSpPr>
            <a:spLocks noGrp="1" noChangeArrowheads="1"/>
          </p:cNvSpPr>
          <p:nvPr>
            <p:ph sz="quarter" idx="1"/>
          </p:nvPr>
        </p:nvSpPr>
        <p:spPr>
          <a:xfrm>
            <a:off x="4516438" y="1535113"/>
            <a:ext cx="4294187" cy="4392612"/>
          </a:xfrm>
        </p:spPr>
        <p:txBody>
          <a:bodyPr>
            <a:normAutofit/>
          </a:bodyPr>
          <a:lstStyle/>
          <a:p>
            <a:pPr marL="0" indent="0" eaLnBrk="1" fontAlgn="auto" hangingPunct="1">
              <a:spcAft>
                <a:spcPts val="0"/>
              </a:spcAft>
              <a:buFontTx/>
              <a:buNone/>
              <a:defRPr/>
            </a:pPr>
            <a:endParaRPr lang="en-US" b="1" dirty="0"/>
          </a:p>
          <a:p>
            <a:pPr marL="0" indent="0" algn="ctr" eaLnBrk="1" fontAlgn="auto" hangingPunct="1">
              <a:spcAft>
                <a:spcPts val="0"/>
              </a:spcAft>
              <a:buFontTx/>
              <a:buNone/>
              <a:defRPr/>
            </a:pPr>
            <a:endParaRPr lang="en-US" sz="2400" b="1" dirty="0"/>
          </a:p>
          <a:p>
            <a:pPr marL="0" indent="0" algn="ctr" eaLnBrk="1" fontAlgn="auto" hangingPunct="1">
              <a:spcAft>
                <a:spcPts val="0"/>
              </a:spcAft>
              <a:buFontTx/>
              <a:buNone/>
              <a:defRPr/>
            </a:pPr>
            <a:endParaRPr lang="en-US" sz="2400" b="1" dirty="0"/>
          </a:p>
          <a:p>
            <a:pPr marL="0" indent="0" algn="ctr" eaLnBrk="1" fontAlgn="auto" hangingPunct="1">
              <a:spcAft>
                <a:spcPts val="0"/>
              </a:spcAft>
              <a:buFontTx/>
              <a:buNone/>
              <a:defRPr/>
            </a:pPr>
            <a:r>
              <a:rPr lang="en-US" sz="2400" b="1" dirty="0"/>
              <a:t>Case study – New Zealand Earthquakes CAT 2010/11</a:t>
            </a:r>
          </a:p>
          <a:p>
            <a:pPr marL="320040" indent="-320040" algn="r" eaLnBrk="1" fontAlgn="auto" hangingPunct="1">
              <a:spcAft>
                <a:spcPts val="0"/>
              </a:spcAft>
              <a:buFont typeface="Wingdings"/>
              <a:buChar char=""/>
              <a:defRPr/>
            </a:pPr>
            <a:endParaRPr lang="en-US" sz="2800" b="1" dirty="0"/>
          </a:p>
          <a:p>
            <a:pPr marL="0" indent="0" algn="r" eaLnBrk="1" fontAlgn="auto" hangingPunct="1">
              <a:spcAft>
                <a:spcPts val="0"/>
              </a:spcAft>
              <a:buFontTx/>
              <a:buNone/>
              <a:defRPr/>
            </a:pPr>
            <a:endParaRPr lang="en-US" sz="2800" b="1" dirty="0"/>
          </a:p>
          <a:p>
            <a:pPr marL="0" indent="0" algn="r" eaLnBrk="1" fontAlgn="auto" hangingPunct="1">
              <a:spcAft>
                <a:spcPts val="0"/>
              </a:spcAft>
              <a:buFontTx/>
              <a:buNone/>
              <a:defRPr/>
            </a:pPr>
            <a:endParaRPr lang="en-US" sz="2400" b="1" dirty="0"/>
          </a:p>
          <a:p>
            <a:pPr marL="0" indent="0" algn="r" eaLnBrk="1" fontAlgn="auto" hangingPunct="1">
              <a:spcAft>
                <a:spcPts val="0"/>
              </a:spcAft>
              <a:buFontTx/>
              <a:buNone/>
              <a:defRPr/>
            </a:pPr>
            <a:endParaRPr lang="en-US" sz="2400" b="1" dirty="0"/>
          </a:p>
          <a:p>
            <a:pPr marL="320040" indent="-320040" eaLnBrk="1" fontAlgn="auto" hangingPunct="1">
              <a:spcAft>
                <a:spcPts val="0"/>
              </a:spcAft>
              <a:buFont typeface="Wingdings"/>
              <a:buChar char=""/>
              <a:defRPr/>
            </a:pPr>
            <a:endParaRPr lang="en-US" sz="2800" dirty="0"/>
          </a:p>
        </p:txBody>
      </p:sp>
      <p:pic>
        <p:nvPicPr>
          <p:cNvPr id="27652" name="Picture 6" descr="Logo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688" y="6237288"/>
            <a:ext cx="221932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5" descr="\\redirection2\VDT2008R2\gpickles\My Documents\My Pictures\winner 2.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5146675"/>
            <a:ext cx="233362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AutoShape 8" descr="http://www.google.co.uk/url?sa=i&amp;source=images&amp;cd=&amp;docid=cubqdkhS1fwEPM&amp;tbnid=yHyGbTtn9LGAxM:&amp;ved=0CAUQjBwwAA&amp;url=http%3A%2F%2Fwww.richard-seaman.com%2FTravel%2FNewZealand%2FCities%2FChristchurch%2FChristchurchCathedral.jpg&amp;ei=UT9gUYzlKtKg0wWF-ID4Bw&amp;psig=AFQjCNHpqYq9R9qcN8rRm3bQFwLiaUO9JA&amp;ust=1365348561746202"/>
          <p:cNvSpPr>
            <a:spLocks noChangeAspect="1" noChangeArrowheads="1"/>
          </p:cNvSpPr>
          <p:nvPr/>
        </p:nvSpPr>
        <p:spPr bwMode="auto">
          <a:xfrm>
            <a:off x="63500" y="-136525"/>
            <a:ext cx="7686675" cy="581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DE6C36"/>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27655" name="AutoShape 10" descr="http://www.google.co.uk/url?sa=i&amp;source=images&amp;cd=&amp;docid=cubqdkhS1fwEPM&amp;tbnid=yHyGbTtn9LGAxM:&amp;ved=0CAUQjBwwAA&amp;url=http%3A%2F%2Fwww.richard-seaman.com%2FTravel%2FNewZealand%2FCities%2FChristchurch%2FChristchurchCathedral.jpg&amp;ei=UT9gUYzlKtKg0wWF-ID4Bw&amp;psig=AFQjCNHpqYq9R9qcN8rRm3bQFwLiaUO9JA&amp;ust=1365348561746202"/>
          <p:cNvSpPr>
            <a:spLocks noChangeAspect="1" noChangeArrowheads="1"/>
          </p:cNvSpPr>
          <p:nvPr/>
        </p:nvSpPr>
        <p:spPr bwMode="auto">
          <a:xfrm>
            <a:off x="215900" y="15875"/>
            <a:ext cx="7686675" cy="581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DE6C36"/>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27656" name="AutoShape 12" descr="http://www.google.co.uk/url?sa=i&amp;source=images&amp;cd=&amp;docid=cubqdkhS1fwEPM&amp;tbnid=yHyGbTtn9LGAxM:&amp;ved=0CAUQjBwwAA&amp;url=http%3A%2F%2Fwww.richard-seaman.com%2FTravel%2FNewZealand%2FCities%2FChristchurch%2FChristchurchCathedral.jpg&amp;ei=UT9gUYzlKtKg0wWF-ID4Bw&amp;psig=AFQjCNHpqYq9R9qcN8rRm3bQFwLiaUO9JA&amp;ust=1365348561746202"/>
          <p:cNvSpPr>
            <a:spLocks noChangeAspect="1" noChangeArrowheads="1"/>
          </p:cNvSpPr>
          <p:nvPr/>
        </p:nvSpPr>
        <p:spPr bwMode="auto">
          <a:xfrm>
            <a:off x="368300" y="168275"/>
            <a:ext cx="7686675" cy="581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DE6C36"/>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27657" name="AutoShape 14" descr="http://www.google.co.uk/url?sa=i&amp;source=images&amp;cd=&amp;docid=cubqdkhS1fwEPM&amp;tbnid=yHyGbTtn9LGAxM:&amp;ved=0CAUQjBwwAA&amp;url=http%3A%2F%2Fwww.richard-seaman.com%2FTravel%2FNewZealand%2FCities%2FChristchurch%2FChristchurchCathedral.jpg&amp;ei=UT9gUYzlKtKg0wWF-ID4Bw&amp;psig=AFQjCNHpqYq9R9qcN8rRm3bQFwLiaUO9JA&amp;ust=1365348561746202"/>
          <p:cNvSpPr>
            <a:spLocks noChangeAspect="1" noChangeArrowheads="1"/>
          </p:cNvSpPr>
          <p:nvPr/>
        </p:nvSpPr>
        <p:spPr bwMode="auto">
          <a:xfrm>
            <a:off x="520700" y="320675"/>
            <a:ext cx="7686675" cy="581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DE6C36"/>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27658" name="AutoShape 16" descr="http://www.google.co.uk/url?sa=i&amp;source=images&amp;cd=&amp;docid=cubqdkhS1fwEPM&amp;tbnid=yHyGbTtn9LGAxM:&amp;ved=0CAUQjBwwAA&amp;url=http%3A%2F%2Fwww.richard-seaman.com%2FTravel%2FNewZealand%2FCities%2FChristchurch%2FChristchurchCathedral.jpg&amp;ei=UT9gUYzlKtKg0wWF-ID4Bw&amp;psig=AFQjCNHpqYq9R9qcN8rRm3bQFwLiaUO9JA&amp;ust=1365348561746202"/>
          <p:cNvSpPr>
            <a:spLocks noChangeAspect="1" noChangeArrowheads="1"/>
          </p:cNvSpPr>
          <p:nvPr/>
        </p:nvSpPr>
        <p:spPr bwMode="auto">
          <a:xfrm>
            <a:off x="673100" y="473075"/>
            <a:ext cx="7686675" cy="581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DE6C36"/>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F9B639"/>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pic>
        <p:nvPicPr>
          <p:cNvPr id="27659" name="Picture 17" descr="\\redirection2\VDT2008R2\bfitzgerald\My Documents\My Pictures\Photos for powerpoint for New Zealand cat\ChristchurchCathedr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263" y="1841500"/>
            <a:ext cx="4521200" cy="341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3"/>
          <p:cNvSpPr>
            <a:spLocks noGrp="1"/>
          </p:cNvSpPr>
          <p:nvPr>
            <p:ph type="title"/>
          </p:nvPr>
        </p:nvSpPr>
        <p:spPr/>
        <p:txBody>
          <a:bodyPr/>
          <a:lstStyle/>
          <a:p>
            <a:r>
              <a:rPr lang="en-GB" altLang="en-US" b="1"/>
              <a:t>CONTACT</a:t>
            </a:r>
          </a:p>
        </p:txBody>
      </p:sp>
      <p:sp>
        <p:nvSpPr>
          <p:cNvPr id="70659" name="Content Placeholder 5"/>
          <p:cNvSpPr>
            <a:spLocks noGrp="1"/>
          </p:cNvSpPr>
          <p:nvPr>
            <p:ph sz="quarter" idx="2"/>
          </p:nvPr>
        </p:nvSpPr>
        <p:spPr>
          <a:xfrm>
            <a:off x="4859338" y="1557338"/>
            <a:ext cx="3886200" cy="4572000"/>
          </a:xfrm>
        </p:spPr>
        <p:txBody>
          <a:bodyPr/>
          <a:lstStyle/>
          <a:p>
            <a:pPr marL="0" indent="0">
              <a:buFont typeface="Wingdings" panose="05000000000000000000" pitchFamily="2" charset="2"/>
              <a:buNone/>
            </a:pPr>
            <a:endParaRPr lang="en-GB" altLang="en-US" b="1">
              <a:solidFill>
                <a:srgbClr val="7030A0"/>
              </a:solidFill>
            </a:endParaRPr>
          </a:p>
          <a:p>
            <a:pPr marL="0" indent="0">
              <a:buFont typeface="Wingdings" panose="05000000000000000000" pitchFamily="2" charset="2"/>
              <a:buNone/>
            </a:pPr>
            <a:r>
              <a:rPr lang="en-GB" altLang="en-US" sz="2000" b="1">
                <a:solidFill>
                  <a:srgbClr val="7030A0"/>
                </a:solidFill>
              </a:rPr>
              <a:t>www.fitzgeraldconsulting.co.uk</a:t>
            </a:r>
          </a:p>
          <a:p>
            <a:pPr marL="0" indent="0">
              <a:buFont typeface="Wingdings" panose="05000000000000000000" pitchFamily="2" charset="2"/>
              <a:buNone/>
            </a:pPr>
            <a:endParaRPr lang="en-GB" altLang="en-US" sz="2000" b="1">
              <a:solidFill>
                <a:srgbClr val="7030A0"/>
              </a:solidFill>
            </a:endParaRPr>
          </a:p>
          <a:p>
            <a:pPr marL="0" indent="0">
              <a:buFont typeface="Wingdings" panose="05000000000000000000" pitchFamily="2" charset="2"/>
              <a:buNone/>
            </a:pPr>
            <a:r>
              <a:rPr lang="en-GB" altLang="en-US" sz="2000" b="1">
                <a:solidFill>
                  <a:srgbClr val="7030A0"/>
                </a:solidFill>
              </a:rPr>
              <a:t>Bev FitzGerald</a:t>
            </a:r>
          </a:p>
          <a:p>
            <a:pPr marL="0" indent="0">
              <a:buFont typeface="Wingdings" panose="05000000000000000000" pitchFamily="2" charset="2"/>
              <a:buNone/>
            </a:pPr>
            <a:r>
              <a:rPr lang="en-GB" altLang="en-US" sz="2000" b="1">
                <a:solidFill>
                  <a:srgbClr val="7030A0"/>
                </a:solidFill>
              </a:rPr>
              <a:t>bev@fitzgeraldconsulting.co.uk</a:t>
            </a:r>
          </a:p>
          <a:p>
            <a:pPr marL="0" indent="0">
              <a:buFont typeface="Wingdings" panose="05000000000000000000" pitchFamily="2" charset="2"/>
              <a:buNone/>
            </a:pPr>
            <a:endParaRPr lang="en-GB" altLang="en-US" sz="2000" b="1">
              <a:solidFill>
                <a:srgbClr val="7030A0"/>
              </a:solidFill>
            </a:endParaRPr>
          </a:p>
          <a:p>
            <a:pPr marL="0" indent="0">
              <a:buFont typeface="Wingdings" panose="05000000000000000000" pitchFamily="2" charset="2"/>
              <a:buNone/>
            </a:pPr>
            <a:r>
              <a:rPr lang="en-GB" altLang="en-US" sz="2000" b="1">
                <a:solidFill>
                  <a:srgbClr val="7030A0"/>
                </a:solidFill>
              </a:rPr>
              <a:t>Tel:  00 44 7815 810772</a:t>
            </a:r>
          </a:p>
        </p:txBody>
      </p:sp>
      <p:pic>
        <p:nvPicPr>
          <p:cNvPr id="70660" name="Picture 20" descr="Logo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2276475"/>
            <a:ext cx="31750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Content Placeholder 9"/>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34925" y="5759450"/>
            <a:ext cx="1476375" cy="1054100"/>
          </a:xfrm>
        </p:spPr>
      </p:pic>
      <p:pic>
        <p:nvPicPr>
          <p:cNvPr id="70662"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950" y="3213100"/>
            <a:ext cx="3916363" cy="248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506413" y="115888"/>
            <a:ext cx="8229600" cy="1143000"/>
          </a:xfrm>
        </p:spPr>
        <p:txBody>
          <a:bodyPr/>
          <a:lstStyle/>
          <a:p>
            <a:pPr eaLnBrk="1" hangingPunct="1"/>
            <a:r>
              <a:rPr lang="en-US" altLang="en-US" sz="4000" b="1">
                <a:solidFill>
                  <a:srgbClr val="B13F9A"/>
                </a:solidFill>
              </a:rPr>
              <a:t>BACKGROUND</a:t>
            </a:r>
            <a:r>
              <a:rPr lang="en-US" altLang="en-US" sz="4000" b="1"/>
              <a:t> DATA</a:t>
            </a:r>
          </a:p>
        </p:txBody>
      </p:sp>
      <p:sp>
        <p:nvSpPr>
          <p:cNvPr id="28675" name="Rectangle 3"/>
          <p:cNvSpPr>
            <a:spLocks noGrp="1" noChangeArrowheads="1"/>
          </p:cNvSpPr>
          <p:nvPr>
            <p:ph sz="quarter" idx="1"/>
          </p:nvPr>
        </p:nvSpPr>
        <p:spPr>
          <a:xfrm>
            <a:off x="2444750" y="1628775"/>
            <a:ext cx="6699250" cy="4608513"/>
          </a:xfrm>
        </p:spPr>
        <p:txBody>
          <a:bodyPr/>
          <a:lstStyle/>
          <a:p>
            <a:pPr eaLnBrk="1" hangingPunct="1"/>
            <a:r>
              <a:rPr lang="en-US" altLang="en-US" sz="2200" b="1"/>
              <a:t>Population of New Zealand		4.4m (people)</a:t>
            </a:r>
          </a:p>
          <a:p>
            <a:pPr eaLnBrk="1" hangingPunct="1"/>
            <a:endParaRPr lang="en-US" altLang="en-US" sz="2200" b="1"/>
          </a:p>
          <a:p>
            <a:pPr eaLnBrk="1" hangingPunct="1"/>
            <a:r>
              <a:rPr lang="en-US" altLang="en-US" sz="2200" b="1"/>
              <a:t>Population of New Zealand		30m (sheep)</a:t>
            </a:r>
          </a:p>
          <a:p>
            <a:pPr eaLnBrk="1" hangingPunct="1"/>
            <a:endParaRPr lang="en-US" altLang="en-US" sz="2200" b="1"/>
          </a:p>
          <a:p>
            <a:pPr eaLnBrk="1" hangingPunct="1"/>
            <a:r>
              <a:rPr lang="en-US" altLang="en-US" sz="2200" b="1"/>
              <a:t>Population of South Island		1.0m</a:t>
            </a:r>
          </a:p>
          <a:p>
            <a:pPr eaLnBrk="1" hangingPunct="1"/>
            <a:endParaRPr lang="en-US" altLang="en-US" sz="2200" b="1"/>
          </a:p>
          <a:p>
            <a:pPr eaLnBrk="1" hangingPunct="1"/>
            <a:r>
              <a:rPr lang="en-US" altLang="en-US" sz="2200" b="1"/>
              <a:t>Population of Christchurch     	400k</a:t>
            </a:r>
          </a:p>
          <a:p>
            <a:pPr eaLnBrk="1" hangingPunct="1"/>
            <a:endParaRPr lang="en-US" altLang="en-US" sz="2200" b="1"/>
          </a:p>
          <a:p>
            <a:pPr eaLnBrk="1" hangingPunct="1"/>
            <a:r>
              <a:rPr lang="en-US" altLang="en-US" sz="2200" b="1"/>
              <a:t>Size of insured EQ losses		$19 US billion</a:t>
            </a:r>
          </a:p>
          <a:p>
            <a:pPr eaLnBrk="1" hangingPunct="1"/>
            <a:endParaRPr lang="en-US" altLang="en-US" sz="2200" b="1"/>
          </a:p>
          <a:p>
            <a:pPr eaLnBrk="1" hangingPunct="1"/>
            <a:r>
              <a:rPr lang="en-US" altLang="en-US" sz="2200" b="1"/>
              <a:t>Size of overall EQ loss</a:t>
            </a:r>
            <a:r>
              <a:rPr lang="en-US" altLang="en-US" sz="2400" b="1"/>
              <a:t>		$40 US billion</a:t>
            </a:r>
          </a:p>
        </p:txBody>
      </p:sp>
      <p:pic>
        <p:nvPicPr>
          <p:cNvPr id="28676" name="Picture 4" descr="Logo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688" y="6397625"/>
            <a:ext cx="2219325"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5" descr="\\redirection2\VDT2008R2\gpickles\My Documents\My Pictures\winner 2.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 y="5838825"/>
            <a:ext cx="126047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7" descr="http://upload.wikimedia.org/wikipedia/commons/thumb/2/2c/Flock_of_sheep.jpg/250px-Flock_of_shee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88" y="1844675"/>
            <a:ext cx="238125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srcRect/>
          <a:stretch>
            <a:fillRect/>
          </a:stretch>
        </p:blipFill>
        <p:spPr bwMode="auto">
          <a:xfrm>
            <a:off x="3779838" y="2070100"/>
            <a:ext cx="5151437" cy="367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9699" name="Picture 2"/>
          <p:cNvPicPr>
            <a:picLocks noChangeAspect="1" noChangeArrowheads="1"/>
          </p:cNvPicPr>
          <p:nvPr/>
        </p:nvPicPr>
        <p:blipFill>
          <a:blip r:embed="rId3"/>
          <a:srcRect/>
          <a:stretch>
            <a:fillRect/>
          </a:stretch>
        </p:blipFill>
        <p:spPr bwMode="auto">
          <a:xfrm>
            <a:off x="395288" y="2205038"/>
            <a:ext cx="2646362" cy="3541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9700" name="Title 1"/>
          <p:cNvSpPr>
            <a:spLocks noGrp="1"/>
          </p:cNvSpPr>
          <p:nvPr>
            <p:ph type="title"/>
          </p:nvPr>
        </p:nvSpPr>
        <p:spPr/>
        <p:txBody>
          <a:bodyPr/>
          <a:lstStyle/>
          <a:p>
            <a:pPr eaLnBrk="1" hangingPunct="1"/>
            <a:r>
              <a:rPr lang="en-GB" altLang="en-US" sz="4000" b="1">
                <a:solidFill>
                  <a:srgbClr val="B13F9A"/>
                </a:solidFill>
                <a:latin typeface="Tw Cen MT Condensed" panose="020B0606020104020203" pitchFamily="34" charset="0"/>
              </a:rPr>
              <a:t>BACKGROUND – NEW ZEALAND SEISMICITY –</a:t>
            </a:r>
            <a:br>
              <a:rPr lang="en-GB" altLang="en-US" sz="4000" b="1">
                <a:solidFill>
                  <a:srgbClr val="B13F9A"/>
                </a:solidFill>
                <a:latin typeface="Tw Cen MT Condensed" panose="020B0606020104020203" pitchFamily="34" charset="0"/>
              </a:rPr>
            </a:br>
            <a:r>
              <a:rPr lang="en-GB" altLang="en-US" sz="4000" b="1">
                <a:solidFill>
                  <a:srgbClr val="B13F9A"/>
                </a:solidFill>
                <a:latin typeface="Tw Cen MT Condensed" panose="020B0606020104020203" pitchFamily="34" charset="0"/>
              </a:rPr>
              <a:t>CANTERBURY EARTHQUAKE SEQUENCE</a:t>
            </a:r>
          </a:p>
        </p:txBody>
      </p:sp>
      <p:pic>
        <p:nvPicPr>
          <p:cNvPr id="29701" name="Picture 5" descr="\\redirection2\VDT2008R2\gpickles\My Documents\My Pictures\winner 2.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325" y="5705475"/>
            <a:ext cx="16129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6" descr="Logo_(RG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6688" y="6237288"/>
            <a:ext cx="221932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612775" y="228600"/>
            <a:ext cx="8153400" cy="990600"/>
          </a:xfrm>
        </p:spPr>
        <p:txBody>
          <a:bodyPr/>
          <a:lstStyle/>
          <a:p>
            <a:pPr eaLnBrk="1" hangingPunct="1"/>
            <a:r>
              <a:rPr lang="en-GB" altLang="en-US" sz="3600" b="1"/>
              <a:t>BACKGROUND -</a:t>
            </a:r>
            <a:br>
              <a:rPr lang="en-GB" altLang="en-US" sz="3600" b="1"/>
            </a:br>
            <a:r>
              <a:rPr lang="en-GB" altLang="en-US" sz="3600" b="1"/>
              <a:t>LOCATION OF EPICENTRES</a:t>
            </a:r>
          </a:p>
        </p:txBody>
      </p:sp>
      <p:pic>
        <p:nvPicPr>
          <p:cNvPr id="30723" name="Picture 4" descr="Logo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688" y="6237288"/>
            <a:ext cx="221932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5" descr="\\redirection2\VDT2008R2\gpickles\My Documents\My Pictures\winner 2.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3" y="5451475"/>
            <a:ext cx="1944687" cy="138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2"/>
          <p:cNvPicPr>
            <a:picLocks noChangeAspect="1" noChangeArrowheads="1"/>
          </p:cNvPicPr>
          <p:nvPr/>
        </p:nvPicPr>
        <p:blipFill>
          <a:blip r:embed="rId4"/>
          <a:srcRect/>
          <a:stretch>
            <a:fillRect/>
          </a:stretch>
        </p:blipFill>
        <p:spPr bwMode="auto">
          <a:xfrm>
            <a:off x="1042988" y="1557338"/>
            <a:ext cx="7907337" cy="442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12775" y="228600"/>
            <a:ext cx="8153400" cy="990600"/>
          </a:xfrm>
        </p:spPr>
        <p:txBody>
          <a:bodyPr/>
          <a:lstStyle/>
          <a:p>
            <a:pPr eaLnBrk="1" hangingPunct="1"/>
            <a:r>
              <a:rPr lang="en-US" altLang="en-US" sz="3600" b="1"/>
              <a:t>MAIN EQ EVENTS</a:t>
            </a:r>
          </a:p>
        </p:txBody>
      </p:sp>
      <p:pic>
        <p:nvPicPr>
          <p:cNvPr id="31747" name="Picture 4" descr="Logo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688" y="6237288"/>
            <a:ext cx="221932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5" descr="\\redirection2\VDT2008R2\gpickles\My Documents\My Pictures\winner 2.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5805488"/>
            <a:ext cx="1404938"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nvGraphicFramePr>
        <p:xfrm>
          <a:off x="611188" y="1774825"/>
          <a:ext cx="7777162" cy="4008438"/>
        </p:xfrm>
        <a:graphic>
          <a:graphicData uri="http://schemas.openxmlformats.org/drawingml/2006/table">
            <a:tbl>
              <a:tblPr/>
              <a:tblGrid>
                <a:gridCol w="1822450">
                  <a:extLst>
                    <a:ext uri="{9D8B030D-6E8A-4147-A177-3AD203B41FA5}">
                      <a16:colId xmlns:a16="http://schemas.microsoft.com/office/drawing/2014/main" val="20000"/>
                    </a:ext>
                  </a:extLst>
                </a:gridCol>
                <a:gridCol w="1822450">
                  <a:extLst>
                    <a:ext uri="{9D8B030D-6E8A-4147-A177-3AD203B41FA5}">
                      <a16:colId xmlns:a16="http://schemas.microsoft.com/office/drawing/2014/main" val="20001"/>
                    </a:ext>
                  </a:extLst>
                </a:gridCol>
                <a:gridCol w="2228850">
                  <a:extLst>
                    <a:ext uri="{9D8B030D-6E8A-4147-A177-3AD203B41FA5}">
                      <a16:colId xmlns:a16="http://schemas.microsoft.com/office/drawing/2014/main" val="20002"/>
                    </a:ext>
                  </a:extLst>
                </a:gridCol>
                <a:gridCol w="1903412">
                  <a:extLst>
                    <a:ext uri="{9D8B030D-6E8A-4147-A177-3AD203B41FA5}">
                      <a16:colId xmlns:a16="http://schemas.microsoft.com/office/drawing/2014/main" val="20003"/>
                    </a:ext>
                  </a:extLst>
                </a:gridCol>
              </a:tblGrid>
              <a:tr h="1006381">
                <a:tc>
                  <a:txBody>
                    <a:bodyPr/>
                    <a:lstStyle>
                      <a:lvl1pPr>
                        <a:spcBef>
                          <a:spcPts val="700"/>
                        </a:spcBef>
                        <a:buClr>
                          <a:schemeClr val="accent2"/>
                        </a:buClr>
                        <a:buSzPct val="60000"/>
                        <a:buFont typeface="Wingdings" charset="2"/>
                        <a:defRPr sz="2500">
                          <a:solidFill>
                            <a:schemeClr val="tx1"/>
                          </a:solidFill>
                          <a:latin typeface="Tw Cen MT" charset="0"/>
                        </a:defRPr>
                      </a:lvl1pPr>
                      <a:lvl2pPr marL="742950" indent="-285750">
                        <a:spcBef>
                          <a:spcPts val="550"/>
                        </a:spcBef>
                        <a:buClr>
                          <a:schemeClr val="accent1"/>
                        </a:buClr>
                        <a:buSzPct val="70000"/>
                        <a:buFont typeface="Wingdings 2" charset="2"/>
                        <a:defRPr sz="2200">
                          <a:solidFill>
                            <a:schemeClr val="tx1"/>
                          </a:solidFill>
                          <a:latin typeface="Tw Cen MT" charset="0"/>
                        </a:defRPr>
                      </a:lvl2pPr>
                      <a:lvl3pPr marL="1143000" indent="-228600">
                        <a:spcBef>
                          <a:spcPts val="500"/>
                        </a:spcBef>
                        <a:buClr>
                          <a:schemeClr val="accent2"/>
                        </a:buClr>
                        <a:buSzPct val="75000"/>
                        <a:buFont typeface="Wingdings" charset="2"/>
                        <a:defRPr sz="2100">
                          <a:solidFill>
                            <a:schemeClr val="tx1"/>
                          </a:solidFill>
                          <a:latin typeface="Tw Cen MT" charset="0"/>
                        </a:defRPr>
                      </a:lvl3pPr>
                      <a:lvl4pPr marL="1600200" indent="-228600">
                        <a:spcBef>
                          <a:spcPts val="400"/>
                        </a:spcBef>
                        <a:buClr>
                          <a:srgbClr val="DE6C36"/>
                        </a:buClr>
                        <a:buSzPct val="75000"/>
                        <a:buFont typeface="Wingdings" charset="2"/>
                        <a:defRPr>
                          <a:solidFill>
                            <a:schemeClr val="tx1"/>
                          </a:solidFill>
                          <a:latin typeface="Tw Cen MT" charset="0"/>
                        </a:defRPr>
                      </a:lvl4pPr>
                      <a:lvl5pPr marL="2057400" indent="-228600">
                        <a:spcBef>
                          <a:spcPts val="400"/>
                        </a:spcBef>
                        <a:buClr>
                          <a:srgbClr val="F9B639"/>
                        </a:buClr>
                        <a:buSzPct val="65000"/>
                        <a:buFont typeface="Wingdings" charset="2"/>
                        <a:defRPr>
                          <a:solidFill>
                            <a:schemeClr val="tx1"/>
                          </a:solidFill>
                          <a:latin typeface="Tw Cen MT" charset="0"/>
                        </a:defRPr>
                      </a:lvl5pPr>
                      <a:lvl6pPr marL="25146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6pPr>
                      <a:lvl7pPr marL="29718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7pPr>
                      <a:lvl8pPr marL="34290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8pPr>
                      <a:lvl9pPr marL="38862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800" b="1" i="0" u="none" strike="noStrike" cap="none" normalizeH="0" baseline="0">
                          <a:ln>
                            <a:noFill/>
                          </a:ln>
                          <a:solidFill>
                            <a:srgbClr val="FFFFFF"/>
                          </a:solidFill>
                          <a:effectLst/>
                          <a:latin typeface="Tw Cen MT" charset="0"/>
                        </a:rPr>
                        <a:t>Earthquake</a:t>
                      </a:r>
                    </a:p>
                  </a:txBody>
                  <a:tcPr marL="91443" marR="91443"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700"/>
                        </a:spcBef>
                        <a:buClr>
                          <a:schemeClr val="accent2"/>
                        </a:buClr>
                        <a:buSzPct val="60000"/>
                        <a:buFont typeface="Wingdings" charset="2"/>
                        <a:defRPr sz="2500">
                          <a:solidFill>
                            <a:schemeClr val="tx1"/>
                          </a:solidFill>
                          <a:latin typeface="Tw Cen MT" charset="0"/>
                        </a:defRPr>
                      </a:lvl1pPr>
                      <a:lvl2pPr marL="742950" indent="-285750">
                        <a:spcBef>
                          <a:spcPts val="550"/>
                        </a:spcBef>
                        <a:buClr>
                          <a:schemeClr val="accent1"/>
                        </a:buClr>
                        <a:buSzPct val="70000"/>
                        <a:buFont typeface="Wingdings 2" charset="2"/>
                        <a:defRPr sz="2200">
                          <a:solidFill>
                            <a:schemeClr val="tx1"/>
                          </a:solidFill>
                          <a:latin typeface="Tw Cen MT" charset="0"/>
                        </a:defRPr>
                      </a:lvl2pPr>
                      <a:lvl3pPr marL="1143000" indent="-228600">
                        <a:spcBef>
                          <a:spcPts val="500"/>
                        </a:spcBef>
                        <a:buClr>
                          <a:schemeClr val="accent2"/>
                        </a:buClr>
                        <a:buSzPct val="75000"/>
                        <a:buFont typeface="Wingdings" charset="2"/>
                        <a:defRPr sz="2100">
                          <a:solidFill>
                            <a:schemeClr val="tx1"/>
                          </a:solidFill>
                          <a:latin typeface="Tw Cen MT" charset="0"/>
                        </a:defRPr>
                      </a:lvl3pPr>
                      <a:lvl4pPr marL="1600200" indent="-228600">
                        <a:spcBef>
                          <a:spcPts val="400"/>
                        </a:spcBef>
                        <a:buClr>
                          <a:srgbClr val="DE6C36"/>
                        </a:buClr>
                        <a:buSzPct val="75000"/>
                        <a:buFont typeface="Wingdings" charset="2"/>
                        <a:defRPr>
                          <a:solidFill>
                            <a:schemeClr val="tx1"/>
                          </a:solidFill>
                          <a:latin typeface="Tw Cen MT" charset="0"/>
                        </a:defRPr>
                      </a:lvl4pPr>
                      <a:lvl5pPr marL="2057400" indent="-228600">
                        <a:spcBef>
                          <a:spcPts val="400"/>
                        </a:spcBef>
                        <a:buClr>
                          <a:srgbClr val="F9B639"/>
                        </a:buClr>
                        <a:buSzPct val="65000"/>
                        <a:buFont typeface="Wingdings" charset="2"/>
                        <a:defRPr>
                          <a:solidFill>
                            <a:schemeClr val="tx1"/>
                          </a:solidFill>
                          <a:latin typeface="Tw Cen MT" charset="0"/>
                        </a:defRPr>
                      </a:lvl5pPr>
                      <a:lvl6pPr marL="25146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6pPr>
                      <a:lvl7pPr marL="29718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7pPr>
                      <a:lvl8pPr marL="34290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8pPr>
                      <a:lvl9pPr marL="38862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800" b="1" i="0" u="none" strike="noStrike" cap="none" normalizeH="0" baseline="0">
                          <a:ln>
                            <a:noFill/>
                          </a:ln>
                          <a:solidFill>
                            <a:srgbClr val="FFFFFF"/>
                          </a:solidFill>
                          <a:effectLst/>
                          <a:latin typeface="Tw Cen MT" charset="0"/>
                        </a:rPr>
                        <a:t>Magnitude</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800" b="1" i="0" u="none" strike="noStrike" cap="none" normalizeH="0" baseline="0">
                          <a:ln>
                            <a:noFill/>
                          </a:ln>
                          <a:solidFill>
                            <a:srgbClr val="FFFFFF"/>
                          </a:solidFill>
                          <a:effectLst/>
                          <a:latin typeface="Tw Cen MT" charset="0"/>
                        </a:rPr>
                        <a:t>(ML)</a:t>
                      </a:r>
                    </a:p>
                  </a:txBody>
                  <a:tcPr marL="91443" marR="91443"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700"/>
                        </a:spcBef>
                        <a:buClr>
                          <a:schemeClr val="accent2"/>
                        </a:buClr>
                        <a:buSzPct val="60000"/>
                        <a:buFont typeface="Wingdings" charset="2"/>
                        <a:defRPr sz="2500">
                          <a:solidFill>
                            <a:schemeClr val="tx1"/>
                          </a:solidFill>
                          <a:latin typeface="Tw Cen MT" charset="0"/>
                        </a:defRPr>
                      </a:lvl1pPr>
                      <a:lvl2pPr marL="742950" indent="-285750">
                        <a:spcBef>
                          <a:spcPts val="550"/>
                        </a:spcBef>
                        <a:buClr>
                          <a:schemeClr val="accent1"/>
                        </a:buClr>
                        <a:buSzPct val="70000"/>
                        <a:buFont typeface="Wingdings 2" charset="2"/>
                        <a:defRPr sz="2200">
                          <a:solidFill>
                            <a:schemeClr val="tx1"/>
                          </a:solidFill>
                          <a:latin typeface="Tw Cen MT" charset="0"/>
                        </a:defRPr>
                      </a:lvl2pPr>
                      <a:lvl3pPr marL="1143000" indent="-228600">
                        <a:spcBef>
                          <a:spcPts val="500"/>
                        </a:spcBef>
                        <a:buClr>
                          <a:schemeClr val="accent2"/>
                        </a:buClr>
                        <a:buSzPct val="75000"/>
                        <a:buFont typeface="Wingdings" charset="2"/>
                        <a:defRPr sz="2100">
                          <a:solidFill>
                            <a:schemeClr val="tx1"/>
                          </a:solidFill>
                          <a:latin typeface="Tw Cen MT" charset="0"/>
                        </a:defRPr>
                      </a:lvl3pPr>
                      <a:lvl4pPr marL="1600200" indent="-228600">
                        <a:spcBef>
                          <a:spcPts val="400"/>
                        </a:spcBef>
                        <a:buClr>
                          <a:srgbClr val="DE6C36"/>
                        </a:buClr>
                        <a:buSzPct val="75000"/>
                        <a:buFont typeface="Wingdings" charset="2"/>
                        <a:defRPr>
                          <a:solidFill>
                            <a:schemeClr val="tx1"/>
                          </a:solidFill>
                          <a:latin typeface="Tw Cen MT" charset="0"/>
                        </a:defRPr>
                      </a:lvl4pPr>
                      <a:lvl5pPr marL="2057400" indent="-228600">
                        <a:spcBef>
                          <a:spcPts val="400"/>
                        </a:spcBef>
                        <a:buClr>
                          <a:srgbClr val="F9B639"/>
                        </a:buClr>
                        <a:buSzPct val="65000"/>
                        <a:buFont typeface="Wingdings" charset="2"/>
                        <a:defRPr>
                          <a:solidFill>
                            <a:schemeClr val="tx1"/>
                          </a:solidFill>
                          <a:latin typeface="Tw Cen MT" charset="0"/>
                        </a:defRPr>
                      </a:lvl5pPr>
                      <a:lvl6pPr marL="25146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6pPr>
                      <a:lvl7pPr marL="29718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7pPr>
                      <a:lvl8pPr marL="34290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8pPr>
                      <a:lvl9pPr marL="38862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800" b="1" i="0" u="none" strike="noStrike" cap="none" normalizeH="0" baseline="0">
                          <a:ln>
                            <a:noFill/>
                          </a:ln>
                          <a:solidFill>
                            <a:srgbClr val="FFFFFF"/>
                          </a:solidFill>
                          <a:effectLst/>
                          <a:latin typeface="Tw Cen MT" charset="0"/>
                        </a:rPr>
                        <a:t>Depth (km)</a:t>
                      </a:r>
                    </a:p>
                  </a:txBody>
                  <a:tcPr marL="91443" marR="91443"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700"/>
                        </a:spcBef>
                        <a:buClr>
                          <a:schemeClr val="accent2"/>
                        </a:buClr>
                        <a:buSzPct val="60000"/>
                        <a:buFont typeface="Wingdings" charset="2"/>
                        <a:defRPr sz="2500">
                          <a:solidFill>
                            <a:schemeClr val="tx1"/>
                          </a:solidFill>
                          <a:latin typeface="Tw Cen MT" charset="0"/>
                        </a:defRPr>
                      </a:lvl1pPr>
                      <a:lvl2pPr marL="742950" indent="-285750">
                        <a:spcBef>
                          <a:spcPts val="550"/>
                        </a:spcBef>
                        <a:buClr>
                          <a:schemeClr val="accent1"/>
                        </a:buClr>
                        <a:buSzPct val="70000"/>
                        <a:buFont typeface="Wingdings 2" charset="2"/>
                        <a:defRPr sz="2200">
                          <a:solidFill>
                            <a:schemeClr val="tx1"/>
                          </a:solidFill>
                          <a:latin typeface="Tw Cen MT" charset="0"/>
                        </a:defRPr>
                      </a:lvl2pPr>
                      <a:lvl3pPr marL="1143000" indent="-228600">
                        <a:spcBef>
                          <a:spcPts val="500"/>
                        </a:spcBef>
                        <a:buClr>
                          <a:schemeClr val="accent2"/>
                        </a:buClr>
                        <a:buSzPct val="75000"/>
                        <a:buFont typeface="Wingdings" charset="2"/>
                        <a:defRPr sz="2100">
                          <a:solidFill>
                            <a:schemeClr val="tx1"/>
                          </a:solidFill>
                          <a:latin typeface="Tw Cen MT" charset="0"/>
                        </a:defRPr>
                      </a:lvl3pPr>
                      <a:lvl4pPr marL="1600200" indent="-228600">
                        <a:spcBef>
                          <a:spcPts val="400"/>
                        </a:spcBef>
                        <a:buClr>
                          <a:srgbClr val="DE6C36"/>
                        </a:buClr>
                        <a:buSzPct val="75000"/>
                        <a:buFont typeface="Wingdings" charset="2"/>
                        <a:defRPr>
                          <a:solidFill>
                            <a:schemeClr val="tx1"/>
                          </a:solidFill>
                          <a:latin typeface="Tw Cen MT" charset="0"/>
                        </a:defRPr>
                      </a:lvl4pPr>
                      <a:lvl5pPr marL="2057400" indent="-228600">
                        <a:spcBef>
                          <a:spcPts val="400"/>
                        </a:spcBef>
                        <a:buClr>
                          <a:srgbClr val="F9B639"/>
                        </a:buClr>
                        <a:buSzPct val="65000"/>
                        <a:buFont typeface="Wingdings" charset="2"/>
                        <a:defRPr>
                          <a:solidFill>
                            <a:schemeClr val="tx1"/>
                          </a:solidFill>
                          <a:latin typeface="Tw Cen MT" charset="0"/>
                        </a:defRPr>
                      </a:lvl5pPr>
                      <a:lvl6pPr marL="25146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6pPr>
                      <a:lvl7pPr marL="29718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7pPr>
                      <a:lvl8pPr marL="34290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8pPr>
                      <a:lvl9pPr marL="38862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800" b="1" i="0" u="none" strike="noStrike" cap="none" normalizeH="0" baseline="0">
                          <a:ln>
                            <a:noFill/>
                          </a:ln>
                          <a:solidFill>
                            <a:srgbClr val="FFFFFF"/>
                          </a:solidFill>
                          <a:effectLst/>
                          <a:latin typeface="Tw Cen MT" charset="0"/>
                        </a:rPr>
                        <a:t>Distance (km)</a:t>
                      </a:r>
                    </a:p>
                  </a:txBody>
                  <a:tcPr marL="91443" marR="91443"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90496">
                <a:tc>
                  <a:txBody>
                    <a:bodyPr/>
                    <a:lstStyle>
                      <a:lvl1pPr>
                        <a:spcBef>
                          <a:spcPts val="700"/>
                        </a:spcBef>
                        <a:buClr>
                          <a:schemeClr val="accent2"/>
                        </a:buClr>
                        <a:buSzPct val="60000"/>
                        <a:buFont typeface="Wingdings" charset="2"/>
                        <a:defRPr sz="2500">
                          <a:solidFill>
                            <a:schemeClr val="tx1"/>
                          </a:solidFill>
                          <a:latin typeface="Tw Cen MT" charset="0"/>
                        </a:defRPr>
                      </a:lvl1pPr>
                      <a:lvl2pPr marL="742950" indent="-285750">
                        <a:spcBef>
                          <a:spcPts val="550"/>
                        </a:spcBef>
                        <a:buClr>
                          <a:schemeClr val="accent1"/>
                        </a:buClr>
                        <a:buSzPct val="70000"/>
                        <a:buFont typeface="Wingdings 2" charset="2"/>
                        <a:defRPr sz="2200">
                          <a:solidFill>
                            <a:schemeClr val="tx1"/>
                          </a:solidFill>
                          <a:latin typeface="Tw Cen MT" charset="0"/>
                        </a:defRPr>
                      </a:lvl2pPr>
                      <a:lvl3pPr marL="1143000" indent="-228600">
                        <a:spcBef>
                          <a:spcPts val="500"/>
                        </a:spcBef>
                        <a:buClr>
                          <a:schemeClr val="accent2"/>
                        </a:buClr>
                        <a:buSzPct val="75000"/>
                        <a:buFont typeface="Wingdings" charset="2"/>
                        <a:defRPr sz="2100">
                          <a:solidFill>
                            <a:schemeClr val="tx1"/>
                          </a:solidFill>
                          <a:latin typeface="Tw Cen MT" charset="0"/>
                        </a:defRPr>
                      </a:lvl3pPr>
                      <a:lvl4pPr marL="1600200" indent="-228600">
                        <a:spcBef>
                          <a:spcPts val="400"/>
                        </a:spcBef>
                        <a:buClr>
                          <a:srgbClr val="DE6C36"/>
                        </a:buClr>
                        <a:buSzPct val="75000"/>
                        <a:buFont typeface="Wingdings" charset="2"/>
                        <a:defRPr>
                          <a:solidFill>
                            <a:schemeClr val="tx1"/>
                          </a:solidFill>
                          <a:latin typeface="Tw Cen MT" charset="0"/>
                        </a:defRPr>
                      </a:lvl4pPr>
                      <a:lvl5pPr marL="2057400" indent="-228600">
                        <a:spcBef>
                          <a:spcPts val="400"/>
                        </a:spcBef>
                        <a:buClr>
                          <a:srgbClr val="F9B639"/>
                        </a:buClr>
                        <a:buSzPct val="65000"/>
                        <a:buFont typeface="Wingdings" charset="2"/>
                        <a:defRPr>
                          <a:solidFill>
                            <a:schemeClr val="tx1"/>
                          </a:solidFill>
                          <a:latin typeface="Tw Cen MT" charset="0"/>
                        </a:defRPr>
                      </a:lvl5pPr>
                      <a:lvl6pPr marL="25146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6pPr>
                      <a:lvl7pPr marL="29718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7pPr>
                      <a:lvl8pPr marL="34290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8pPr>
                      <a:lvl9pPr marL="38862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800" b="0" i="0" u="none" strike="noStrike" cap="none" normalizeH="0" baseline="0">
                          <a:ln>
                            <a:noFill/>
                          </a:ln>
                          <a:solidFill>
                            <a:srgbClr val="000000"/>
                          </a:solidFill>
                          <a:effectLst/>
                          <a:latin typeface="Tw Cen MT" charset="0"/>
                        </a:rPr>
                        <a:t>4 Sep 2010</a:t>
                      </a:r>
                    </a:p>
                  </a:txBody>
                  <a:tcPr marL="91443" marR="91443"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CED4"/>
                    </a:solidFill>
                  </a:tcPr>
                </a:tc>
                <a:tc>
                  <a:txBody>
                    <a:bodyPr/>
                    <a:lstStyle>
                      <a:lvl1pPr>
                        <a:spcBef>
                          <a:spcPts val="700"/>
                        </a:spcBef>
                        <a:buClr>
                          <a:schemeClr val="accent2"/>
                        </a:buClr>
                        <a:buSzPct val="60000"/>
                        <a:buFont typeface="Wingdings" charset="2"/>
                        <a:defRPr sz="2500">
                          <a:solidFill>
                            <a:schemeClr val="tx1"/>
                          </a:solidFill>
                          <a:latin typeface="Tw Cen MT" charset="0"/>
                        </a:defRPr>
                      </a:lvl1pPr>
                      <a:lvl2pPr marL="742950" indent="-285750">
                        <a:spcBef>
                          <a:spcPts val="550"/>
                        </a:spcBef>
                        <a:buClr>
                          <a:schemeClr val="accent1"/>
                        </a:buClr>
                        <a:buSzPct val="70000"/>
                        <a:buFont typeface="Wingdings 2" charset="2"/>
                        <a:defRPr sz="2200">
                          <a:solidFill>
                            <a:schemeClr val="tx1"/>
                          </a:solidFill>
                          <a:latin typeface="Tw Cen MT" charset="0"/>
                        </a:defRPr>
                      </a:lvl2pPr>
                      <a:lvl3pPr marL="1143000" indent="-228600">
                        <a:spcBef>
                          <a:spcPts val="500"/>
                        </a:spcBef>
                        <a:buClr>
                          <a:schemeClr val="accent2"/>
                        </a:buClr>
                        <a:buSzPct val="75000"/>
                        <a:buFont typeface="Wingdings" charset="2"/>
                        <a:defRPr sz="2100">
                          <a:solidFill>
                            <a:schemeClr val="tx1"/>
                          </a:solidFill>
                          <a:latin typeface="Tw Cen MT" charset="0"/>
                        </a:defRPr>
                      </a:lvl3pPr>
                      <a:lvl4pPr marL="1600200" indent="-228600">
                        <a:spcBef>
                          <a:spcPts val="400"/>
                        </a:spcBef>
                        <a:buClr>
                          <a:srgbClr val="DE6C36"/>
                        </a:buClr>
                        <a:buSzPct val="75000"/>
                        <a:buFont typeface="Wingdings" charset="2"/>
                        <a:defRPr>
                          <a:solidFill>
                            <a:schemeClr val="tx1"/>
                          </a:solidFill>
                          <a:latin typeface="Tw Cen MT" charset="0"/>
                        </a:defRPr>
                      </a:lvl4pPr>
                      <a:lvl5pPr marL="2057400" indent="-228600">
                        <a:spcBef>
                          <a:spcPts val="400"/>
                        </a:spcBef>
                        <a:buClr>
                          <a:srgbClr val="F9B639"/>
                        </a:buClr>
                        <a:buSzPct val="65000"/>
                        <a:buFont typeface="Wingdings" charset="2"/>
                        <a:defRPr>
                          <a:solidFill>
                            <a:schemeClr val="tx1"/>
                          </a:solidFill>
                          <a:latin typeface="Tw Cen MT" charset="0"/>
                        </a:defRPr>
                      </a:lvl5pPr>
                      <a:lvl6pPr marL="25146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6pPr>
                      <a:lvl7pPr marL="29718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7pPr>
                      <a:lvl8pPr marL="34290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8pPr>
                      <a:lvl9pPr marL="38862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800" b="0" i="0" u="none" strike="noStrike" cap="none" normalizeH="0" baseline="0">
                          <a:ln>
                            <a:noFill/>
                          </a:ln>
                          <a:solidFill>
                            <a:srgbClr val="000000"/>
                          </a:solidFill>
                          <a:effectLst/>
                          <a:latin typeface="Tw Cen MT" charset="0"/>
                        </a:rPr>
                        <a:t>7.1</a:t>
                      </a:r>
                    </a:p>
                  </a:txBody>
                  <a:tcPr marL="91443" marR="91443"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CED4"/>
                    </a:solidFill>
                  </a:tcPr>
                </a:tc>
                <a:tc>
                  <a:txBody>
                    <a:bodyPr/>
                    <a:lstStyle>
                      <a:lvl1pPr>
                        <a:spcBef>
                          <a:spcPts val="700"/>
                        </a:spcBef>
                        <a:buClr>
                          <a:schemeClr val="accent2"/>
                        </a:buClr>
                        <a:buSzPct val="60000"/>
                        <a:buFont typeface="Wingdings" charset="2"/>
                        <a:defRPr sz="2500">
                          <a:solidFill>
                            <a:schemeClr val="tx1"/>
                          </a:solidFill>
                          <a:latin typeface="Tw Cen MT" charset="0"/>
                        </a:defRPr>
                      </a:lvl1pPr>
                      <a:lvl2pPr marL="742950" indent="-285750">
                        <a:spcBef>
                          <a:spcPts val="550"/>
                        </a:spcBef>
                        <a:buClr>
                          <a:schemeClr val="accent1"/>
                        </a:buClr>
                        <a:buSzPct val="70000"/>
                        <a:buFont typeface="Wingdings 2" charset="2"/>
                        <a:defRPr sz="2200">
                          <a:solidFill>
                            <a:schemeClr val="tx1"/>
                          </a:solidFill>
                          <a:latin typeface="Tw Cen MT" charset="0"/>
                        </a:defRPr>
                      </a:lvl2pPr>
                      <a:lvl3pPr marL="1143000" indent="-228600">
                        <a:spcBef>
                          <a:spcPts val="500"/>
                        </a:spcBef>
                        <a:buClr>
                          <a:schemeClr val="accent2"/>
                        </a:buClr>
                        <a:buSzPct val="75000"/>
                        <a:buFont typeface="Wingdings" charset="2"/>
                        <a:defRPr sz="2100">
                          <a:solidFill>
                            <a:schemeClr val="tx1"/>
                          </a:solidFill>
                          <a:latin typeface="Tw Cen MT" charset="0"/>
                        </a:defRPr>
                      </a:lvl3pPr>
                      <a:lvl4pPr marL="1600200" indent="-228600">
                        <a:spcBef>
                          <a:spcPts val="400"/>
                        </a:spcBef>
                        <a:buClr>
                          <a:srgbClr val="DE6C36"/>
                        </a:buClr>
                        <a:buSzPct val="75000"/>
                        <a:buFont typeface="Wingdings" charset="2"/>
                        <a:defRPr>
                          <a:solidFill>
                            <a:schemeClr val="tx1"/>
                          </a:solidFill>
                          <a:latin typeface="Tw Cen MT" charset="0"/>
                        </a:defRPr>
                      </a:lvl4pPr>
                      <a:lvl5pPr marL="2057400" indent="-228600">
                        <a:spcBef>
                          <a:spcPts val="400"/>
                        </a:spcBef>
                        <a:buClr>
                          <a:srgbClr val="F9B639"/>
                        </a:buClr>
                        <a:buSzPct val="65000"/>
                        <a:buFont typeface="Wingdings" charset="2"/>
                        <a:defRPr>
                          <a:solidFill>
                            <a:schemeClr val="tx1"/>
                          </a:solidFill>
                          <a:latin typeface="Tw Cen MT" charset="0"/>
                        </a:defRPr>
                      </a:lvl5pPr>
                      <a:lvl6pPr marL="25146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6pPr>
                      <a:lvl7pPr marL="29718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7pPr>
                      <a:lvl8pPr marL="34290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8pPr>
                      <a:lvl9pPr marL="38862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800" b="0" i="0" u="none" strike="noStrike" cap="none" normalizeH="0" baseline="0">
                          <a:ln>
                            <a:noFill/>
                          </a:ln>
                          <a:solidFill>
                            <a:srgbClr val="000000"/>
                          </a:solidFill>
                          <a:effectLst/>
                          <a:latin typeface="Tw Cen MT" charset="0"/>
                        </a:rPr>
                        <a:t>10</a:t>
                      </a:r>
                    </a:p>
                  </a:txBody>
                  <a:tcPr marL="91443" marR="91443"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CED4"/>
                    </a:solidFill>
                  </a:tcPr>
                </a:tc>
                <a:tc>
                  <a:txBody>
                    <a:bodyPr/>
                    <a:lstStyle>
                      <a:lvl1pPr>
                        <a:spcBef>
                          <a:spcPts val="700"/>
                        </a:spcBef>
                        <a:buClr>
                          <a:schemeClr val="accent2"/>
                        </a:buClr>
                        <a:buSzPct val="60000"/>
                        <a:buFont typeface="Wingdings" charset="2"/>
                        <a:defRPr sz="2500">
                          <a:solidFill>
                            <a:schemeClr val="tx1"/>
                          </a:solidFill>
                          <a:latin typeface="Tw Cen MT" charset="0"/>
                        </a:defRPr>
                      </a:lvl1pPr>
                      <a:lvl2pPr marL="742950" indent="-285750">
                        <a:spcBef>
                          <a:spcPts val="550"/>
                        </a:spcBef>
                        <a:buClr>
                          <a:schemeClr val="accent1"/>
                        </a:buClr>
                        <a:buSzPct val="70000"/>
                        <a:buFont typeface="Wingdings 2" charset="2"/>
                        <a:defRPr sz="2200">
                          <a:solidFill>
                            <a:schemeClr val="tx1"/>
                          </a:solidFill>
                          <a:latin typeface="Tw Cen MT" charset="0"/>
                        </a:defRPr>
                      </a:lvl2pPr>
                      <a:lvl3pPr marL="1143000" indent="-228600">
                        <a:spcBef>
                          <a:spcPts val="500"/>
                        </a:spcBef>
                        <a:buClr>
                          <a:schemeClr val="accent2"/>
                        </a:buClr>
                        <a:buSzPct val="75000"/>
                        <a:buFont typeface="Wingdings" charset="2"/>
                        <a:defRPr sz="2100">
                          <a:solidFill>
                            <a:schemeClr val="tx1"/>
                          </a:solidFill>
                          <a:latin typeface="Tw Cen MT" charset="0"/>
                        </a:defRPr>
                      </a:lvl3pPr>
                      <a:lvl4pPr marL="1600200" indent="-228600">
                        <a:spcBef>
                          <a:spcPts val="400"/>
                        </a:spcBef>
                        <a:buClr>
                          <a:srgbClr val="DE6C36"/>
                        </a:buClr>
                        <a:buSzPct val="75000"/>
                        <a:buFont typeface="Wingdings" charset="2"/>
                        <a:defRPr>
                          <a:solidFill>
                            <a:schemeClr val="tx1"/>
                          </a:solidFill>
                          <a:latin typeface="Tw Cen MT" charset="0"/>
                        </a:defRPr>
                      </a:lvl4pPr>
                      <a:lvl5pPr marL="2057400" indent="-228600">
                        <a:spcBef>
                          <a:spcPts val="400"/>
                        </a:spcBef>
                        <a:buClr>
                          <a:srgbClr val="F9B639"/>
                        </a:buClr>
                        <a:buSzPct val="65000"/>
                        <a:buFont typeface="Wingdings" charset="2"/>
                        <a:defRPr>
                          <a:solidFill>
                            <a:schemeClr val="tx1"/>
                          </a:solidFill>
                          <a:latin typeface="Tw Cen MT" charset="0"/>
                        </a:defRPr>
                      </a:lvl5pPr>
                      <a:lvl6pPr marL="25146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6pPr>
                      <a:lvl7pPr marL="29718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7pPr>
                      <a:lvl8pPr marL="34290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8pPr>
                      <a:lvl9pPr marL="38862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800" b="0" i="0" u="none" strike="noStrike" cap="none" normalizeH="0" baseline="0">
                          <a:ln>
                            <a:noFill/>
                          </a:ln>
                          <a:solidFill>
                            <a:srgbClr val="000000"/>
                          </a:solidFill>
                          <a:effectLst/>
                          <a:latin typeface="Tw Cen MT" charset="0"/>
                        </a:rPr>
                        <a:t>40 W</a:t>
                      </a:r>
                    </a:p>
                  </a:txBody>
                  <a:tcPr marL="91443" marR="91443"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CED4"/>
                    </a:solidFill>
                  </a:tcPr>
                </a:tc>
                <a:extLst>
                  <a:ext uri="{0D108BD9-81ED-4DB2-BD59-A6C34878D82A}">
                    <a16:rowId xmlns:a16="http://schemas.microsoft.com/office/drawing/2014/main" val="10001"/>
                  </a:ext>
                </a:extLst>
              </a:tr>
              <a:tr h="640074">
                <a:tc>
                  <a:txBody>
                    <a:bodyPr/>
                    <a:lstStyle>
                      <a:lvl1pPr>
                        <a:spcBef>
                          <a:spcPts val="700"/>
                        </a:spcBef>
                        <a:buClr>
                          <a:schemeClr val="accent2"/>
                        </a:buClr>
                        <a:buSzPct val="60000"/>
                        <a:buFont typeface="Wingdings" charset="2"/>
                        <a:defRPr sz="2500">
                          <a:solidFill>
                            <a:schemeClr val="tx1"/>
                          </a:solidFill>
                          <a:latin typeface="Tw Cen MT" charset="0"/>
                        </a:defRPr>
                      </a:lvl1pPr>
                      <a:lvl2pPr marL="742950" indent="-285750">
                        <a:spcBef>
                          <a:spcPts val="550"/>
                        </a:spcBef>
                        <a:buClr>
                          <a:schemeClr val="accent1"/>
                        </a:buClr>
                        <a:buSzPct val="70000"/>
                        <a:buFont typeface="Wingdings 2" charset="2"/>
                        <a:defRPr sz="2200">
                          <a:solidFill>
                            <a:schemeClr val="tx1"/>
                          </a:solidFill>
                          <a:latin typeface="Tw Cen MT" charset="0"/>
                        </a:defRPr>
                      </a:lvl2pPr>
                      <a:lvl3pPr marL="1143000" indent="-228600">
                        <a:spcBef>
                          <a:spcPts val="500"/>
                        </a:spcBef>
                        <a:buClr>
                          <a:schemeClr val="accent2"/>
                        </a:buClr>
                        <a:buSzPct val="75000"/>
                        <a:buFont typeface="Wingdings" charset="2"/>
                        <a:defRPr sz="2100">
                          <a:solidFill>
                            <a:schemeClr val="tx1"/>
                          </a:solidFill>
                          <a:latin typeface="Tw Cen MT" charset="0"/>
                        </a:defRPr>
                      </a:lvl3pPr>
                      <a:lvl4pPr marL="1600200" indent="-228600">
                        <a:spcBef>
                          <a:spcPts val="400"/>
                        </a:spcBef>
                        <a:buClr>
                          <a:srgbClr val="DE6C36"/>
                        </a:buClr>
                        <a:buSzPct val="75000"/>
                        <a:buFont typeface="Wingdings" charset="2"/>
                        <a:defRPr>
                          <a:solidFill>
                            <a:schemeClr val="tx1"/>
                          </a:solidFill>
                          <a:latin typeface="Tw Cen MT" charset="0"/>
                        </a:defRPr>
                      </a:lvl4pPr>
                      <a:lvl5pPr marL="2057400" indent="-228600">
                        <a:spcBef>
                          <a:spcPts val="400"/>
                        </a:spcBef>
                        <a:buClr>
                          <a:srgbClr val="F9B639"/>
                        </a:buClr>
                        <a:buSzPct val="65000"/>
                        <a:buFont typeface="Wingdings" charset="2"/>
                        <a:defRPr>
                          <a:solidFill>
                            <a:schemeClr val="tx1"/>
                          </a:solidFill>
                          <a:latin typeface="Tw Cen MT" charset="0"/>
                        </a:defRPr>
                      </a:lvl5pPr>
                      <a:lvl6pPr marL="25146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6pPr>
                      <a:lvl7pPr marL="29718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7pPr>
                      <a:lvl8pPr marL="34290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8pPr>
                      <a:lvl9pPr marL="38862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800" b="0" i="0" u="none" strike="noStrike" cap="none" normalizeH="0" baseline="0">
                          <a:ln>
                            <a:noFill/>
                          </a:ln>
                          <a:solidFill>
                            <a:srgbClr val="000000"/>
                          </a:solidFill>
                          <a:effectLst/>
                          <a:latin typeface="Tw Cen MT" charset="0"/>
                        </a:rPr>
                        <a:t>26 Dec 2010</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x-none" sz="1800" b="0" i="0" u="none" strike="noStrike" cap="none" normalizeH="0" baseline="0">
                        <a:ln>
                          <a:noFill/>
                        </a:ln>
                        <a:solidFill>
                          <a:srgbClr val="000000"/>
                        </a:solidFill>
                        <a:effectLst/>
                        <a:latin typeface="Tw Cen MT" charset="0"/>
                      </a:endParaRPr>
                    </a:p>
                  </a:txBody>
                  <a:tcPr marL="91443" marR="91443"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E8EB"/>
                    </a:solidFill>
                  </a:tcPr>
                </a:tc>
                <a:tc>
                  <a:txBody>
                    <a:bodyPr/>
                    <a:lstStyle>
                      <a:lvl1pPr>
                        <a:spcBef>
                          <a:spcPts val="700"/>
                        </a:spcBef>
                        <a:buClr>
                          <a:schemeClr val="accent2"/>
                        </a:buClr>
                        <a:buSzPct val="60000"/>
                        <a:buFont typeface="Wingdings" charset="2"/>
                        <a:defRPr sz="2500">
                          <a:solidFill>
                            <a:schemeClr val="tx1"/>
                          </a:solidFill>
                          <a:latin typeface="Tw Cen MT" charset="0"/>
                        </a:defRPr>
                      </a:lvl1pPr>
                      <a:lvl2pPr marL="742950" indent="-285750">
                        <a:spcBef>
                          <a:spcPts val="550"/>
                        </a:spcBef>
                        <a:buClr>
                          <a:schemeClr val="accent1"/>
                        </a:buClr>
                        <a:buSzPct val="70000"/>
                        <a:buFont typeface="Wingdings 2" charset="2"/>
                        <a:defRPr sz="2200">
                          <a:solidFill>
                            <a:schemeClr val="tx1"/>
                          </a:solidFill>
                          <a:latin typeface="Tw Cen MT" charset="0"/>
                        </a:defRPr>
                      </a:lvl2pPr>
                      <a:lvl3pPr marL="1143000" indent="-228600">
                        <a:spcBef>
                          <a:spcPts val="500"/>
                        </a:spcBef>
                        <a:buClr>
                          <a:schemeClr val="accent2"/>
                        </a:buClr>
                        <a:buSzPct val="75000"/>
                        <a:buFont typeface="Wingdings" charset="2"/>
                        <a:defRPr sz="2100">
                          <a:solidFill>
                            <a:schemeClr val="tx1"/>
                          </a:solidFill>
                          <a:latin typeface="Tw Cen MT" charset="0"/>
                        </a:defRPr>
                      </a:lvl3pPr>
                      <a:lvl4pPr marL="1600200" indent="-228600">
                        <a:spcBef>
                          <a:spcPts val="400"/>
                        </a:spcBef>
                        <a:buClr>
                          <a:srgbClr val="DE6C36"/>
                        </a:buClr>
                        <a:buSzPct val="75000"/>
                        <a:buFont typeface="Wingdings" charset="2"/>
                        <a:defRPr>
                          <a:solidFill>
                            <a:schemeClr val="tx1"/>
                          </a:solidFill>
                          <a:latin typeface="Tw Cen MT" charset="0"/>
                        </a:defRPr>
                      </a:lvl4pPr>
                      <a:lvl5pPr marL="2057400" indent="-228600">
                        <a:spcBef>
                          <a:spcPts val="400"/>
                        </a:spcBef>
                        <a:buClr>
                          <a:srgbClr val="F9B639"/>
                        </a:buClr>
                        <a:buSzPct val="65000"/>
                        <a:buFont typeface="Wingdings" charset="2"/>
                        <a:defRPr>
                          <a:solidFill>
                            <a:schemeClr val="tx1"/>
                          </a:solidFill>
                          <a:latin typeface="Tw Cen MT" charset="0"/>
                        </a:defRPr>
                      </a:lvl5pPr>
                      <a:lvl6pPr marL="25146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6pPr>
                      <a:lvl7pPr marL="29718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7pPr>
                      <a:lvl8pPr marL="34290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8pPr>
                      <a:lvl9pPr marL="38862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800" b="0" i="0" u="none" strike="noStrike" cap="none" normalizeH="0" baseline="0">
                          <a:ln>
                            <a:noFill/>
                          </a:ln>
                          <a:solidFill>
                            <a:srgbClr val="000000"/>
                          </a:solidFill>
                          <a:effectLst/>
                          <a:latin typeface="Tw Cen MT" charset="0"/>
                        </a:rPr>
                        <a:t>4.9</a:t>
                      </a:r>
                    </a:p>
                  </a:txBody>
                  <a:tcPr marL="91443" marR="91443"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E8EB"/>
                    </a:solidFill>
                  </a:tcPr>
                </a:tc>
                <a:tc>
                  <a:txBody>
                    <a:bodyPr/>
                    <a:lstStyle>
                      <a:lvl1pPr>
                        <a:spcBef>
                          <a:spcPts val="700"/>
                        </a:spcBef>
                        <a:buClr>
                          <a:schemeClr val="accent2"/>
                        </a:buClr>
                        <a:buSzPct val="60000"/>
                        <a:buFont typeface="Wingdings" charset="2"/>
                        <a:defRPr sz="2500">
                          <a:solidFill>
                            <a:schemeClr val="tx1"/>
                          </a:solidFill>
                          <a:latin typeface="Tw Cen MT" charset="0"/>
                        </a:defRPr>
                      </a:lvl1pPr>
                      <a:lvl2pPr marL="742950" indent="-285750">
                        <a:spcBef>
                          <a:spcPts val="550"/>
                        </a:spcBef>
                        <a:buClr>
                          <a:schemeClr val="accent1"/>
                        </a:buClr>
                        <a:buSzPct val="70000"/>
                        <a:buFont typeface="Wingdings 2" charset="2"/>
                        <a:defRPr sz="2200">
                          <a:solidFill>
                            <a:schemeClr val="tx1"/>
                          </a:solidFill>
                          <a:latin typeface="Tw Cen MT" charset="0"/>
                        </a:defRPr>
                      </a:lvl2pPr>
                      <a:lvl3pPr marL="1143000" indent="-228600">
                        <a:spcBef>
                          <a:spcPts val="500"/>
                        </a:spcBef>
                        <a:buClr>
                          <a:schemeClr val="accent2"/>
                        </a:buClr>
                        <a:buSzPct val="75000"/>
                        <a:buFont typeface="Wingdings" charset="2"/>
                        <a:defRPr sz="2100">
                          <a:solidFill>
                            <a:schemeClr val="tx1"/>
                          </a:solidFill>
                          <a:latin typeface="Tw Cen MT" charset="0"/>
                        </a:defRPr>
                      </a:lvl3pPr>
                      <a:lvl4pPr marL="1600200" indent="-228600">
                        <a:spcBef>
                          <a:spcPts val="400"/>
                        </a:spcBef>
                        <a:buClr>
                          <a:srgbClr val="DE6C36"/>
                        </a:buClr>
                        <a:buSzPct val="75000"/>
                        <a:buFont typeface="Wingdings" charset="2"/>
                        <a:defRPr>
                          <a:solidFill>
                            <a:schemeClr val="tx1"/>
                          </a:solidFill>
                          <a:latin typeface="Tw Cen MT" charset="0"/>
                        </a:defRPr>
                      </a:lvl4pPr>
                      <a:lvl5pPr marL="2057400" indent="-228600">
                        <a:spcBef>
                          <a:spcPts val="400"/>
                        </a:spcBef>
                        <a:buClr>
                          <a:srgbClr val="F9B639"/>
                        </a:buClr>
                        <a:buSzPct val="65000"/>
                        <a:buFont typeface="Wingdings" charset="2"/>
                        <a:defRPr>
                          <a:solidFill>
                            <a:schemeClr val="tx1"/>
                          </a:solidFill>
                          <a:latin typeface="Tw Cen MT" charset="0"/>
                        </a:defRPr>
                      </a:lvl5pPr>
                      <a:lvl6pPr marL="25146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6pPr>
                      <a:lvl7pPr marL="29718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7pPr>
                      <a:lvl8pPr marL="34290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8pPr>
                      <a:lvl9pPr marL="38862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800" b="0" i="0" u="none" strike="noStrike" cap="none" normalizeH="0" baseline="0">
                          <a:ln>
                            <a:noFill/>
                          </a:ln>
                          <a:solidFill>
                            <a:srgbClr val="000000"/>
                          </a:solidFill>
                          <a:effectLst/>
                          <a:latin typeface="Tw Cen MT" charset="0"/>
                        </a:rPr>
                        <a:t>5</a:t>
                      </a:r>
                    </a:p>
                  </a:txBody>
                  <a:tcPr marL="91443" marR="91443"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E8EB"/>
                    </a:solidFill>
                  </a:tcPr>
                </a:tc>
                <a:tc>
                  <a:txBody>
                    <a:bodyPr/>
                    <a:lstStyle>
                      <a:lvl1pPr>
                        <a:spcBef>
                          <a:spcPts val="700"/>
                        </a:spcBef>
                        <a:buClr>
                          <a:schemeClr val="accent2"/>
                        </a:buClr>
                        <a:buSzPct val="60000"/>
                        <a:buFont typeface="Wingdings" charset="2"/>
                        <a:defRPr sz="2500">
                          <a:solidFill>
                            <a:schemeClr val="tx1"/>
                          </a:solidFill>
                          <a:latin typeface="Tw Cen MT" charset="0"/>
                        </a:defRPr>
                      </a:lvl1pPr>
                      <a:lvl2pPr marL="742950" indent="-285750">
                        <a:spcBef>
                          <a:spcPts val="550"/>
                        </a:spcBef>
                        <a:buClr>
                          <a:schemeClr val="accent1"/>
                        </a:buClr>
                        <a:buSzPct val="70000"/>
                        <a:buFont typeface="Wingdings 2" charset="2"/>
                        <a:defRPr sz="2200">
                          <a:solidFill>
                            <a:schemeClr val="tx1"/>
                          </a:solidFill>
                          <a:latin typeface="Tw Cen MT" charset="0"/>
                        </a:defRPr>
                      </a:lvl2pPr>
                      <a:lvl3pPr marL="1143000" indent="-228600">
                        <a:spcBef>
                          <a:spcPts val="500"/>
                        </a:spcBef>
                        <a:buClr>
                          <a:schemeClr val="accent2"/>
                        </a:buClr>
                        <a:buSzPct val="75000"/>
                        <a:buFont typeface="Wingdings" charset="2"/>
                        <a:defRPr sz="2100">
                          <a:solidFill>
                            <a:schemeClr val="tx1"/>
                          </a:solidFill>
                          <a:latin typeface="Tw Cen MT" charset="0"/>
                        </a:defRPr>
                      </a:lvl3pPr>
                      <a:lvl4pPr marL="1600200" indent="-228600">
                        <a:spcBef>
                          <a:spcPts val="400"/>
                        </a:spcBef>
                        <a:buClr>
                          <a:srgbClr val="DE6C36"/>
                        </a:buClr>
                        <a:buSzPct val="75000"/>
                        <a:buFont typeface="Wingdings" charset="2"/>
                        <a:defRPr>
                          <a:solidFill>
                            <a:schemeClr val="tx1"/>
                          </a:solidFill>
                          <a:latin typeface="Tw Cen MT" charset="0"/>
                        </a:defRPr>
                      </a:lvl4pPr>
                      <a:lvl5pPr marL="2057400" indent="-228600">
                        <a:spcBef>
                          <a:spcPts val="400"/>
                        </a:spcBef>
                        <a:buClr>
                          <a:srgbClr val="F9B639"/>
                        </a:buClr>
                        <a:buSzPct val="65000"/>
                        <a:buFont typeface="Wingdings" charset="2"/>
                        <a:defRPr>
                          <a:solidFill>
                            <a:schemeClr val="tx1"/>
                          </a:solidFill>
                          <a:latin typeface="Tw Cen MT" charset="0"/>
                        </a:defRPr>
                      </a:lvl5pPr>
                      <a:lvl6pPr marL="25146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6pPr>
                      <a:lvl7pPr marL="29718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7pPr>
                      <a:lvl8pPr marL="34290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8pPr>
                      <a:lvl9pPr marL="38862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800" b="0" i="0" u="none" strike="noStrike" cap="none" normalizeH="0" baseline="0">
                          <a:ln>
                            <a:noFill/>
                          </a:ln>
                          <a:solidFill>
                            <a:srgbClr val="000000"/>
                          </a:solidFill>
                          <a:effectLst/>
                          <a:latin typeface="Tw Cen MT" charset="0"/>
                        </a:rPr>
                        <a:t>3 W</a:t>
                      </a:r>
                    </a:p>
                  </a:txBody>
                  <a:tcPr marL="91443" marR="91443"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E8EB"/>
                    </a:solidFill>
                  </a:tcPr>
                </a:tc>
                <a:extLst>
                  <a:ext uri="{0D108BD9-81ED-4DB2-BD59-A6C34878D82A}">
                    <a16:rowId xmlns:a16="http://schemas.microsoft.com/office/drawing/2014/main" val="10002"/>
                  </a:ext>
                </a:extLst>
              </a:tr>
              <a:tr h="590496">
                <a:tc>
                  <a:txBody>
                    <a:bodyPr/>
                    <a:lstStyle>
                      <a:lvl1pPr>
                        <a:spcBef>
                          <a:spcPts val="700"/>
                        </a:spcBef>
                        <a:buClr>
                          <a:schemeClr val="accent2"/>
                        </a:buClr>
                        <a:buSzPct val="60000"/>
                        <a:buFont typeface="Wingdings" charset="2"/>
                        <a:defRPr sz="2500">
                          <a:solidFill>
                            <a:schemeClr val="tx1"/>
                          </a:solidFill>
                          <a:latin typeface="Tw Cen MT" charset="0"/>
                        </a:defRPr>
                      </a:lvl1pPr>
                      <a:lvl2pPr marL="742950" indent="-285750">
                        <a:spcBef>
                          <a:spcPts val="550"/>
                        </a:spcBef>
                        <a:buClr>
                          <a:schemeClr val="accent1"/>
                        </a:buClr>
                        <a:buSzPct val="70000"/>
                        <a:buFont typeface="Wingdings 2" charset="2"/>
                        <a:defRPr sz="2200">
                          <a:solidFill>
                            <a:schemeClr val="tx1"/>
                          </a:solidFill>
                          <a:latin typeface="Tw Cen MT" charset="0"/>
                        </a:defRPr>
                      </a:lvl2pPr>
                      <a:lvl3pPr marL="1143000" indent="-228600">
                        <a:spcBef>
                          <a:spcPts val="500"/>
                        </a:spcBef>
                        <a:buClr>
                          <a:schemeClr val="accent2"/>
                        </a:buClr>
                        <a:buSzPct val="75000"/>
                        <a:buFont typeface="Wingdings" charset="2"/>
                        <a:defRPr sz="2100">
                          <a:solidFill>
                            <a:schemeClr val="tx1"/>
                          </a:solidFill>
                          <a:latin typeface="Tw Cen MT" charset="0"/>
                        </a:defRPr>
                      </a:lvl3pPr>
                      <a:lvl4pPr marL="1600200" indent="-228600">
                        <a:spcBef>
                          <a:spcPts val="400"/>
                        </a:spcBef>
                        <a:buClr>
                          <a:srgbClr val="DE6C36"/>
                        </a:buClr>
                        <a:buSzPct val="75000"/>
                        <a:buFont typeface="Wingdings" charset="2"/>
                        <a:defRPr>
                          <a:solidFill>
                            <a:schemeClr val="tx1"/>
                          </a:solidFill>
                          <a:latin typeface="Tw Cen MT" charset="0"/>
                        </a:defRPr>
                      </a:lvl4pPr>
                      <a:lvl5pPr marL="2057400" indent="-228600">
                        <a:spcBef>
                          <a:spcPts val="400"/>
                        </a:spcBef>
                        <a:buClr>
                          <a:srgbClr val="F9B639"/>
                        </a:buClr>
                        <a:buSzPct val="65000"/>
                        <a:buFont typeface="Wingdings" charset="2"/>
                        <a:defRPr>
                          <a:solidFill>
                            <a:schemeClr val="tx1"/>
                          </a:solidFill>
                          <a:latin typeface="Tw Cen MT" charset="0"/>
                        </a:defRPr>
                      </a:lvl5pPr>
                      <a:lvl6pPr marL="25146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6pPr>
                      <a:lvl7pPr marL="29718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7pPr>
                      <a:lvl8pPr marL="34290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8pPr>
                      <a:lvl9pPr marL="38862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800" b="0" i="0" u="none" strike="noStrike" cap="none" normalizeH="0" baseline="0">
                          <a:ln>
                            <a:noFill/>
                          </a:ln>
                          <a:solidFill>
                            <a:srgbClr val="000000"/>
                          </a:solidFill>
                          <a:effectLst/>
                          <a:latin typeface="Tw Cen MT" charset="0"/>
                        </a:rPr>
                        <a:t>22 Feb 2011</a:t>
                      </a:r>
                    </a:p>
                  </a:txBody>
                  <a:tcPr marL="91443" marR="91443"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CED4"/>
                    </a:solidFill>
                  </a:tcPr>
                </a:tc>
                <a:tc>
                  <a:txBody>
                    <a:bodyPr/>
                    <a:lstStyle>
                      <a:lvl1pPr>
                        <a:spcBef>
                          <a:spcPts val="700"/>
                        </a:spcBef>
                        <a:buClr>
                          <a:schemeClr val="accent2"/>
                        </a:buClr>
                        <a:buSzPct val="60000"/>
                        <a:buFont typeface="Wingdings" charset="2"/>
                        <a:defRPr sz="2500">
                          <a:solidFill>
                            <a:schemeClr val="tx1"/>
                          </a:solidFill>
                          <a:latin typeface="Tw Cen MT" charset="0"/>
                        </a:defRPr>
                      </a:lvl1pPr>
                      <a:lvl2pPr marL="742950" indent="-285750">
                        <a:spcBef>
                          <a:spcPts val="550"/>
                        </a:spcBef>
                        <a:buClr>
                          <a:schemeClr val="accent1"/>
                        </a:buClr>
                        <a:buSzPct val="70000"/>
                        <a:buFont typeface="Wingdings 2" charset="2"/>
                        <a:defRPr sz="2200">
                          <a:solidFill>
                            <a:schemeClr val="tx1"/>
                          </a:solidFill>
                          <a:latin typeface="Tw Cen MT" charset="0"/>
                        </a:defRPr>
                      </a:lvl2pPr>
                      <a:lvl3pPr marL="1143000" indent="-228600">
                        <a:spcBef>
                          <a:spcPts val="500"/>
                        </a:spcBef>
                        <a:buClr>
                          <a:schemeClr val="accent2"/>
                        </a:buClr>
                        <a:buSzPct val="75000"/>
                        <a:buFont typeface="Wingdings" charset="2"/>
                        <a:defRPr sz="2100">
                          <a:solidFill>
                            <a:schemeClr val="tx1"/>
                          </a:solidFill>
                          <a:latin typeface="Tw Cen MT" charset="0"/>
                        </a:defRPr>
                      </a:lvl3pPr>
                      <a:lvl4pPr marL="1600200" indent="-228600">
                        <a:spcBef>
                          <a:spcPts val="400"/>
                        </a:spcBef>
                        <a:buClr>
                          <a:srgbClr val="DE6C36"/>
                        </a:buClr>
                        <a:buSzPct val="75000"/>
                        <a:buFont typeface="Wingdings" charset="2"/>
                        <a:defRPr>
                          <a:solidFill>
                            <a:schemeClr val="tx1"/>
                          </a:solidFill>
                          <a:latin typeface="Tw Cen MT" charset="0"/>
                        </a:defRPr>
                      </a:lvl4pPr>
                      <a:lvl5pPr marL="2057400" indent="-228600">
                        <a:spcBef>
                          <a:spcPts val="400"/>
                        </a:spcBef>
                        <a:buClr>
                          <a:srgbClr val="F9B639"/>
                        </a:buClr>
                        <a:buSzPct val="65000"/>
                        <a:buFont typeface="Wingdings" charset="2"/>
                        <a:defRPr>
                          <a:solidFill>
                            <a:schemeClr val="tx1"/>
                          </a:solidFill>
                          <a:latin typeface="Tw Cen MT" charset="0"/>
                        </a:defRPr>
                      </a:lvl5pPr>
                      <a:lvl6pPr marL="25146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6pPr>
                      <a:lvl7pPr marL="29718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7pPr>
                      <a:lvl8pPr marL="34290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8pPr>
                      <a:lvl9pPr marL="38862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800" b="0" i="0" u="none" strike="noStrike" cap="none" normalizeH="0" baseline="0">
                          <a:ln>
                            <a:noFill/>
                          </a:ln>
                          <a:solidFill>
                            <a:srgbClr val="000000"/>
                          </a:solidFill>
                          <a:effectLst/>
                          <a:latin typeface="Tw Cen MT" charset="0"/>
                        </a:rPr>
                        <a:t>6.3</a:t>
                      </a:r>
                    </a:p>
                  </a:txBody>
                  <a:tcPr marL="91443" marR="91443"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CED4"/>
                    </a:solidFill>
                  </a:tcPr>
                </a:tc>
                <a:tc>
                  <a:txBody>
                    <a:bodyPr/>
                    <a:lstStyle>
                      <a:lvl1pPr>
                        <a:spcBef>
                          <a:spcPts val="700"/>
                        </a:spcBef>
                        <a:buClr>
                          <a:schemeClr val="accent2"/>
                        </a:buClr>
                        <a:buSzPct val="60000"/>
                        <a:buFont typeface="Wingdings" charset="2"/>
                        <a:defRPr sz="2500">
                          <a:solidFill>
                            <a:schemeClr val="tx1"/>
                          </a:solidFill>
                          <a:latin typeface="Tw Cen MT" charset="0"/>
                        </a:defRPr>
                      </a:lvl1pPr>
                      <a:lvl2pPr marL="742950" indent="-285750">
                        <a:spcBef>
                          <a:spcPts val="550"/>
                        </a:spcBef>
                        <a:buClr>
                          <a:schemeClr val="accent1"/>
                        </a:buClr>
                        <a:buSzPct val="70000"/>
                        <a:buFont typeface="Wingdings 2" charset="2"/>
                        <a:defRPr sz="2200">
                          <a:solidFill>
                            <a:schemeClr val="tx1"/>
                          </a:solidFill>
                          <a:latin typeface="Tw Cen MT" charset="0"/>
                        </a:defRPr>
                      </a:lvl2pPr>
                      <a:lvl3pPr marL="1143000" indent="-228600">
                        <a:spcBef>
                          <a:spcPts val="500"/>
                        </a:spcBef>
                        <a:buClr>
                          <a:schemeClr val="accent2"/>
                        </a:buClr>
                        <a:buSzPct val="75000"/>
                        <a:buFont typeface="Wingdings" charset="2"/>
                        <a:defRPr sz="2100">
                          <a:solidFill>
                            <a:schemeClr val="tx1"/>
                          </a:solidFill>
                          <a:latin typeface="Tw Cen MT" charset="0"/>
                        </a:defRPr>
                      </a:lvl3pPr>
                      <a:lvl4pPr marL="1600200" indent="-228600">
                        <a:spcBef>
                          <a:spcPts val="400"/>
                        </a:spcBef>
                        <a:buClr>
                          <a:srgbClr val="DE6C36"/>
                        </a:buClr>
                        <a:buSzPct val="75000"/>
                        <a:buFont typeface="Wingdings" charset="2"/>
                        <a:defRPr>
                          <a:solidFill>
                            <a:schemeClr val="tx1"/>
                          </a:solidFill>
                          <a:latin typeface="Tw Cen MT" charset="0"/>
                        </a:defRPr>
                      </a:lvl4pPr>
                      <a:lvl5pPr marL="2057400" indent="-228600">
                        <a:spcBef>
                          <a:spcPts val="400"/>
                        </a:spcBef>
                        <a:buClr>
                          <a:srgbClr val="F9B639"/>
                        </a:buClr>
                        <a:buSzPct val="65000"/>
                        <a:buFont typeface="Wingdings" charset="2"/>
                        <a:defRPr>
                          <a:solidFill>
                            <a:schemeClr val="tx1"/>
                          </a:solidFill>
                          <a:latin typeface="Tw Cen MT" charset="0"/>
                        </a:defRPr>
                      </a:lvl5pPr>
                      <a:lvl6pPr marL="25146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6pPr>
                      <a:lvl7pPr marL="29718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7pPr>
                      <a:lvl8pPr marL="34290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8pPr>
                      <a:lvl9pPr marL="38862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800" b="0" i="0" u="none" strike="noStrike" cap="none" normalizeH="0" baseline="0">
                          <a:ln>
                            <a:noFill/>
                          </a:ln>
                          <a:solidFill>
                            <a:srgbClr val="000000"/>
                          </a:solidFill>
                          <a:effectLst/>
                          <a:latin typeface="Tw Cen MT" charset="0"/>
                        </a:rPr>
                        <a:t>5</a:t>
                      </a:r>
                    </a:p>
                  </a:txBody>
                  <a:tcPr marL="91443" marR="91443"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CED4"/>
                    </a:solidFill>
                  </a:tcPr>
                </a:tc>
                <a:tc>
                  <a:txBody>
                    <a:bodyPr/>
                    <a:lstStyle>
                      <a:lvl1pPr>
                        <a:spcBef>
                          <a:spcPts val="700"/>
                        </a:spcBef>
                        <a:buClr>
                          <a:schemeClr val="accent2"/>
                        </a:buClr>
                        <a:buSzPct val="60000"/>
                        <a:buFont typeface="Wingdings" charset="2"/>
                        <a:defRPr sz="2500">
                          <a:solidFill>
                            <a:schemeClr val="tx1"/>
                          </a:solidFill>
                          <a:latin typeface="Tw Cen MT" charset="0"/>
                        </a:defRPr>
                      </a:lvl1pPr>
                      <a:lvl2pPr marL="742950" indent="-285750">
                        <a:spcBef>
                          <a:spcPts val="550"/>
                        </a:spcBef>
                        <a:buClr>
                          <a:schemeClr val="accent1"/>
                        </a:buClr>
                        <a:buSzPct val="70000"/>
                        <a:buFont typeface="Wingdings 2" charset="2"/>
                        <a:defRPr sz="2200">
                          <a:solidFill>
                            <a:schemeClr val="tx1"/>
                          </a:solidFill>
                          <a:latin typeface="Tw Cen MT" charset="0"/>
                        </a:defRPr>
                      </a:lvl2pPr>
                      <a:lvl3pPr marL="1143000" indent="-228600">
                        <a:spcBef>
                          <a:spcPts val="500"/>
                        </a:spcBef>
                        <a:buClr>
                          <a:schemeClr val="accent2"/>
                        </a:buClr>
                        <a:buSzPct val="75000"/>
                        <a:buFont typeface="Wingdings" charset="2"/>
                        <a:defRPr sz="2100">
                          <a:solidFill>
                            <a:schemeClr val="tx1"/>
                          </a:solidFill>
                          <a:latin typeface="Tw Cen MT" charset="0"/>
                        </a:defRPr>
                      </a:lvl3pPr>
                      <a:lvl4pPr marL="1600200" indent="-228600">
                        <a:spcBef>
                          <a:spcPts val="400"/>
                        </a:spcBef>
                        <a:buClr>
                          <a:srgbClr val="DE6C36"/>
                        </a:buClr>
                        <a:buSzPct val="75000"/>
                        <a:buFont typeface="Wingdings" charset="2"/>
                        <a:defRPr>
                          <a:solidFill>
                            <a:schemeClr val="tx1"/>
                          </a:solidFill>
                          <a:latin typeface="Tw Cen MT" charset="0"/>
                        </a:defRPr>
                      </a:lvl4pPr>
                      <a:lvl5pPr marL="2057400" indent="-228600">
                        <a:spcBef>
                          <a:spcPts val="400"/>
                        </a:spcBef>
                        <a:buClr>
                          <a:srgbClr val="F9B639"/>
                        </a:buClr>
                        <a:buSzPct val="65000"/>
                        <a:buFont typeface="Wingdings" charset="2"/>
                        <a:defRPr>
                          <a:solidFill>
                            <a:schemeClr val="tx1"/>
                          </a:solidFill>
                          <a:latin typeface="Tw Cen MT" charset="0"/>
                        </a:defRPr>
                      </a:lvl5pPr>
                      <a:lvl6pPr marL="25146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6pPr>
                      <a:lvl7pPr marL="29718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7pPr>
                      <a:lvl8pPr marL="34290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8pPr>
                      <a:lvl9pPr marL="38862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800" b="0" i="0" u="none" strike="noStrike" cap="none" normalizeH="0" baseline="0">
                          <a:ln>
                            <a:noFill/>
                          </a:ln>
                          <a:solidFill>
                            <a:srgbClr val="000000"/>
                          </a:solidFill>
                          <a:effectLst/>
                          <a:latin typeface="Tw Cen MT" charset="0"/>
                        </a:rPr>
                        <a:t>10 SE</a:t>
                      </a:r>
                    </a:p>
                  </a:txBody>
                  <a:tcPr marL="91443" marR="91443"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CED4"/>
                    </a:solidFill>
                  </a:tcPr>
                </a:tc>
                <a:extLst>
                  <a:ext uri="{0D108BD9-81ED-4DB2-BD59-A6C34878D82A}">
                    <a16:rowId xmlns:a16="http://schemas.microsoft.com/office/drawing/2014/main" val="10003"/>
                  </a:ext>
                </a:extLst>
              </a:tr>
              <a:tr h="590496">
                <a:tc>
                  <a:txBody>
                    <a:bodyPr/>
                    <a:lstStyle>
                      <a:lvl1pPr>
                        <a:spcBef>
                          <a:spcPts val="700"/>
                        </a:spcBef>
                        <a:buClr>
                          <a:schemeClr val="accent2"/>
                        </a:buClr>
                        <a:buSzPct val="60000"/>
                        <a:buFont typeface="Wingdings" charset="2"/>
                        <a:defRPr sz="2500">
                          <a:solidFill>
                            <a:schemeClr val="tx1"/>
                          </a:solidFill>
                          <a:latin typeface="Tw Cen MT" charset="0"/>
                        </a:defRPr>
                      </a:lvl1pPr>
                      <a:lvl2pPr marL="742950" indent="-285750">
                        <a:spcBef>
                          <a:spcPts val="550"/>
                        </a:spcBef>
                        <a:buClr>
                          <a:schemeClr val="accent1"/>
                        </a:buClr>
                        <a:buSzPct val="70000"/>
                        <a:buFont typeface="Wingdings 2" charset="2"/>
                        <a:defRPr sz="2200">
                          <a:solidFill>
                            <a:schemeClr val="tx1"/>
                          </a:solidFill>
                          <a:latin typeface="Tw Cen MT" charset="0"/>
                        </a:defRPr>
                      </a:lvl2pPr>
                      <a:lvl3pPr marL="1143000" indent="-228600">
                        <a:spcBef>
                          <a:spcPts val="500"/>
                        </a:spcBef>
                        <a:buClr>
                          <a:schemeClr val="accent2"/>
                        </a:buClr>
                        <a:buSzPct val="75000"/>
                        <a:buFont typeface="Wingdings" charset="2"/>
                        <a:defRPr sz="2100">
                          <a:solidFill>
                            <a:schemeClr val="tx1"/>
                          </a:solidFill>
                          <a:latin typeface="Tw Cen MT" charset="0"/>
                        </a:defRPr>
                      </a:lvl3pPr>
                      <a:lvl4pPr marL="1600200" indent="-228600">
                        <a:spcBef>
                          <a:spcPts val="400"/>
                        </a:spcBef>
                        <a:buClr>
                          <a:srgbClr val="DE6C36"/>
                        </a:buClr>
                        <a:buSzPct val="75000"/>
                        <a:buFont typeface="Wingdings" charset="2"/>
                        <a:defRPr>
                          <a:solidFill>
                            <a:schemeClr val="tx1"/>
                          </a:solidFill>
                          <a:latin typeface="Tw Cen MT" charset="0"/>
                        </a:defRPr>
                      </a:lvl4pPr>
                      <a:lvl5pPr marL="2057400" indent="-228600">
                        <a:spcBef>
                          <a:spcPts val="400"/>
                        </a:spcBef>
                        <a:buClr>
                          <a:srgbClr val="F9B639"/>
                        </a:buClr>
                        <a:buSzPct val="65000"/>
                        <a:buFont typeface="Wingdings" charset="2"/>
                        <a:defRPr>
                          <a:solidFill>
                            <a:schemeClr val="tx1"/>
                          </a:solidFill>
                          <a:latin typeface="Tw Cen MT" charset="0"/>
                        </a:defRPr>
                      </a:lvl5pPr>
                      <a:lvl6pPr marL="25146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6pPr>
                      <a:lvl7pPr marL="29718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7pPr>
                      <a:lvl8pPr marL="34290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8pPr>
                      <a:lvl9pPr marL="38862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800" b="0" i="0" u="none" strike="noStrike" cap="none" normalizeH="0" baseline="0">
                          <a:ln>
                            <a:noFill/>
                          </a:ln>
                          <a:solidFill>
                            <a:srgbClr val="000000"/>
                          </a:solidFill>
                          <a:effectLst/>
                          <a:latin typeface="Tw Cen MT" charset="0"/>
                        </a:rPr>
                        <a:t>13 June 2011</a:t>
                      </a:r>
                    </a:p>
                  </a:txBody>
                  <a:tcPr marL="91443" marR="91443"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E8EB"/>
                    </a:solidFill>
                  </a:tcPr>
                </a:tc>
                <a:tc>
                  <a:txBody>
                    <a:bodyPr/>
                    <a:lstStyle>
                      <a:lvl1pPr>
                        <a:spcBef>
                          <a:spcPts val="700"/>
                        </a:spcBef>
                        <a:buClr>
                          <a:schemeClr val="accent2"/>
                        </a:buClr>
                        <a:buSzPct val="60000"/>
                        <a:buFont typeface="Wingdings" charset="2"/>
                        <a:defRPr sz="2500">
                          <a:solidFill>
                            <a:schemeClr val="tx1"/>
                          </a:solidFill>
                          <a:latin typeface="Tw Cen MT" charset="0"/>
                        </a:defRPr>
                      </a:lvl1pPr>
                      <a:lvl2pPr marL="742950" indent="-285750">
                        <a:spcBef>
                          <a:spcPts val="550"/>
                        </a:spcBef>
                        <a:buClr>
                          <a:schemeClr val="accent1"/>
                        </a:buClr>
                        <a:buSzPct val="70000"/>
                        <a:buFont typeface="Wingdings 2" charset="2"/>
                        <a:defRPr sz="2200">
                          <a:solidFill>
                            <a:schemeClr val="tx1"/>
                          </a:solidFill>
                          <a:latin typeface="Tw Cen MT" charset="0"/>
                        </a:defRPr>
                      </a:lvl2pPr>
                      <a:lvl3pPr marL="1143000" indent="-228600">
                        <a:spcBef>
                          <a:spcPts val="500"/>
                        </a:spcBef>
                        <a:buClr>
                          <a:schemeClr val="accent2"/>
                        </a:buClr>
                        <a:buSzPct val="75000"/>
                        <a:buFont typeface="Wingdings" charset="2"/>
                        <a:defRPr sz="2100">
                          <a:solidFill>
                            <a:schemeClr val="tx1"/>
                          </a:solidFill>
                          <a:latin typeface="Tw Cen MT" charset="0"/>
                        </a:defRPr>
                      </a:lvl3pPr>
                      <a:lvl4pPr marL="1600200" indent="-228600">
                        <a:spcBef>
                          <a:spcPts val="400"/>
                        </a:spcBef>
                        <a:buClr>
                          <a:srgbClr val="DE6C36"/>
                        </a:buClr>
                        <a:buSzPct val="75000"/>
                        <a:buFont typeface="Wingdings" charset="2"/>
                        <a:defRPr>
                          <a:solidFill>
                            <a:schemeClr val="tx1"/>
                          </a:solidFill>
                          <a:latin typeface="Tw Cen MT" charset="0"/>
                        </a:defRPr>
                      </a:lvl4pPr>
                      <a:lvl5pPr marL="2057400" indent="-228600">
                        <a:spcBef>
                          <a:spcPts val="400"/>
                        </a:spcBef>
                        <a:buClr>
                          <a:srgbClr val="F9B639"/>
                        </a:buClr>
                        <a:buSzPct val="65000"/>
                        <a:buFont typeface="Wingdings" charset="2"/>
                        <a:defRPr>
                          <a:solidFill>
                            <a:schemeClr val="tx1"/>
                          </a:solidFill>
                          <a:latin typeface="Tw Cen MT" charset="0"/>
                        </a:defRPr>
                      </a:lvl5pPr>
                      <a:lvl6pPr marL="25146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6pPr>
                      <a:lvl7pPr marL="29718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7pPr>
                      <a:lvl8pPr marL="34290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8pPr>
                      <a:lvl9pPr marL="38862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800" b="0" i="0" u="none" strike="noStrike" cap="none" normalizeH="0" baseline="0">
                          <a:ln>
                            <a:noFill/>
                          </a:ln>
                          <a:solidFill>
                            <a:srgbClr val="000000"/>
                          </a:solidFill>
                          <a:effectLst/>
                          <a:latin typeface="Tw Cen MT" charset="0"/>
                        </a:rPr>
                        <a:t>6.3</a:t>
                      </a:r>
                    </a:p>
                  </a:txBody>
                  <a:tcPr marL="91443" marR="91443"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E8EB"/>
                    </a:solidFill>
                  </a:tcPr>
                </a:tc>
                <a:tc>
                  <a:txBody>
                    <a:bodyPr/>
                    <a:lstStyle>
                      <a:lvl1pPr>
                        <a:spcBef>
                          <a:spcPts val="700"/>
                        </a:spcBef>
                        <a:buClr>
                          <a:schemeClr val="accent2"/>
                        </a:buClr>
                        <a:buSzPct val="60000"/>
                        <a:buFont typeface="Wingdings" charset="2"/>
                        <a:defRPr sz="2500">
                          <a:solidFill>
                            <a:schemeClr val="tx1"/>
                          </a:solidFill>
                          <a:latin typeface="Tw Cen MT" charset="0"/>
                        </a:defRPr>
                      </a:lvl1pPr>
                      <a:lvl2pPr marL="742950" indent="-285750">
                        <a:spcBef>
                          <a:spcPts val="550"/>
                        </a:spcBef>
                        <a:buClr>
                          <a:schemeClr val="accent1"/>
                        </a:buClr>
                        <a:buSzPct val="70000"/>
                        <a:buFont typeface="Wingdings 2" charset="2"/>
                        <a:defRPr sz="2200">
                          <a:solidFill>
                            <a:schemeClr val="tx1"/>
                          </a:solidFill>
                          <a:latin typeface="Tw Cen MT" charset="0"/>
                        </a:defRPr>
                      </a:lvl2pPr>
                      <a:lvl3pPr marL="1143000" indent="-228600">
                        <a:spcBef>
                          <a:spcPts val="500"/>
                        </a:spcBef>
                        <a:buClr>
                          <a:schemeClr val="accent2"/>
                        </a:buClr>
                        <a:buSzPct val="75000"/>
                        <a:buFont typeface="Wingdings" charset="2"/>
                        <a:defRPr sz="2100">
                          <a:solidFill>
                            <a:schemeClr val="tx1"/>
                          </a:solidFill>
                          <a:latin typeface="Tw Cen MT" charset="0"/>
                        </a:defRPr>
                      </a:lvl3pPr>
                      <a:lvl4pPr marL="1600200" indent="-228600">
                        <a:spcBef>
                          <a:spcPts val="400"/>
                        </a:spcBef>
                        <a:buClr>
                          <a:srgbClr val="DE6C36"/>
                        </a:buClr>
                        <a:buSzPct val="75000"/>
                        <a:buFont typeface="Wingdings" charset="2"/>
                        <a:defRPr>
                          <a:solidFill>
                            <a:schemeClr val="tx1"/>
                          </a:solidFill>
                          <a:latin typeface="Tw Cen MT" charset="0"/>
                        </a:defRPr>
                      </a:lvl4pPr>
                      <a:lvl5pPr marL="2057400" indent="-228600">
                        <a:spcBef>
                          <a:spcPts val="400"/>
                        </a:spcBef>
                        <a:buClr>
                          <a:srgbClr val="F9B639"/>
                        </a:buClr>
                        <a:buSzPct val="65000"/>
                        <a:buFont typeface="Wingdings" charset="2"/>
                        <a:defRPr>
                          <a:solidFill>
                            <a:schemeClr val="tx1"/>
                          </a:solidFill>
                          <a:latin typeface="Tw Cen MT" charset="0"/>
                        </a:defRPr>
                      </a:lvl5pPr>
                      <a:lvl6pPr marL="25146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6pPr>
                      <a:lvl7pPr marL="29718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7pPr>
                      <a:lvl8pPr marL="34290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8pPr>
                      <a:lvl9pPr marL="38862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800" b="0" i="0" u="none" strike="noStrike" cap="none" normalizeH="0" baseline="0">
                          <a:ln>
                            <a:noFill/>
                          </a:ln>
                          <a:solidFill>
                            <a:srgbClr val="000000"/>
                          </a:solidFill>
                          <a:effectLst/>
                          <a:latin typeface="Tw Cen MT" charset="0"/>
                        </a:rPr>
                        <a:t>6</a:t>
                      </a:r>
                    </a:p>
                  </a:txBody>
                  <a:tcPr marL="91443" marR="91443"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E8EB"/>
                    </a:solidFill>
                  </a:tcPr>
                </a:tc>
                <a:tc>
                  <a:txBody>
                    <a:bodyPr/>
                    <a:lstStyle>
                      <a:lvl1pPr>
                        <a:spcBef>
                          <a:spcPts val="700"/>
                        </a:spcBef>
                        <a:buClr>
                          <a:schemeClr val="accent2"/>
                        </a:buClr>
                        <a:buSzPct val="60000"/>
                        <a:buFont typeface="Wingdings" charset="2"/>
                        <a:defRPr sz="2500">
                          <a:solidFill>
                            <a:schemeClr val="tx1"/>
                          </a:solidFill>
                          <a:latin typeface="Tw Cen MT" charset="0"/>
                        </a:defRPr>
                      </a:lvl1pPr>
                      <a:lvl2pPr marL="742950" indent="-285750">
                        <a:spcBef>
                          <a:spcPts val="550"/>
                        </a:spcBef>
                        <a:buClr>
                          <a:schemeClr val="accent1"/>
                        </a:buClr>
                        <a:buSzPct val="70000"/>
                        <a:buFont typeface="Wingdings 2" charset="2"/>
                        <a:defRPr sz="2200">
                          <a:solidFill>
                            <a:schemeClr val="tx1"/>
                          </a:solidFill>
                          <a:latin typeface="Tw Cen MT" charset="0"/>
                        </a:defRPr>
                      </a:lvl2pPr>
                      <a:lvl3pPr marL="1143000" indent="-228600">
                        <a:spcBef>
                          <a:spcPts val="500"/>
                        </a:spcBef>
                        <a:buClr>
                          <a:schemeClr val="accent2"/>
                        </a:buClr>
                        <a:buSzPct val="75000"/>
                        <a:buFont typeface="Wingdings" charset="2"/>
                        <a:defRPr sz="2100">
                          <a:solidFill>
                            <a:schemeClr val="tx1"/>
                          </a:solidFill>
                          <a:latin typeface="Tw Cen MT" charset="0"/>
                        </a:defRPr>
                      </a:lvl3pPr>
                      <a:lvl4pPr marL="1600200" indent="-228600">
                        <a:spcBef>
                          <a:spcPts val="400"/>
                        </a:spcBef>
                        <a:buClr>
                          <a:srgbClr val="DE6C36"/>
                        </a:buClr>
                        <a:buSzPct val="75000"/>
                        <a:buFont typeface="Wingdings" charset="2"/>
                        <a:defRPr>
                          <a:solidFill>
                            <a:schemeClr val="tx1"/>
                          </a:solidFill>
                          <a:latin typeface="Tw Cen MT" charset="0"/>
                        </a:defRPr>
                      </a:lvl4pPr>
                      <a:lvl5pPr marL="2057400" indent="-228600">
                        <a:spcBef>
                          <a:spcPts val="400"/>
                        </a:spcBef>
                        <a:buClr>
                          <a:srgbClr val="F9B639"/>
                        </a:buClr>
                        <a:buSzPct val="65000"/>
                        <a:buFont typeface="Wingdings" charset="2"/>
                        <a:defRPr>
                          <a:solidFill>
                            <a:schemeClr val="tx1"/>
                          </a:solidFill>
                          <a:latin typeface="Tw Cen MT" charset="0"/>
                        </a:defRPr>
                      </a:lvl5pPr>
                      <a:lvl6pPr marL="25146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6pPr>
                      <a:lvl7pPr marL="29718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7pPr>
                      <a:lvl8pPr marL="34290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8pPr>
                      <a:lvl9pPr marL="38862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800" b="0" i="0" u="none" strike="noStrike" cap="none" normalizeH="0" baseline="0">
                          <a:ln>
                            <a:noFill/>
                          </a:ln>
                          <a:solidFill>
                            <a:srgbClr val="000000"/>
                          </a:solidFill>
                          <a:effectLst/>
                          <a:latin typeface="Tw Cen MT" charset="0"/>
                        </a:rPr>
                        <a:t>10 E</a:t>
                      </a:r>
                    </a:p>
                  </a:txBody>
                  <a:tcPr marL="91443" marR="91443"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E8EB"/>
                    </a:solidFill>
                  </a:tcPr>
                </a:tc>
                <a:extLst>
                  <a:ext uri="{0D108BD9-81ED-4DB2-BD59-A6C34878D82A}">
                    <a16:rowId xmlns:a16="http://schemas.microsoft.com/office/drawing/2014/main" val="10004"/>
                  </a:ext>
                </a:extLst>
              </a:tr>
              <a:tr h="590496">
                <a:tc>
                  <a:txBody>
                    <a:bodyPr/>
                    <a:lstStyle>
                      <a:lvl1pPr>
                        <a:spcBef>
                          <a:spcPts val="700"/>
                        </a:spcBef>
                        <a:buClr>
                          <a:schemeClr val="accent2"/>
                        </a:buClr>
                        <a:buSzPct val="60000"/>
                        <a:buFont typeface="Wingdings" charset="2"/>
                        <a:defRPr sz="2500">
                          <a:solidFill>
                            <a:schemeClr val="tx1"/>
                          </a:solidFill>
                          <a:latin typeface="Tw Cen MT" charset="0"/>
                        </a:defRPr>
                      </a:lvl1pPr>
                      <a:lvl2pPr marL="742950" indent="-285750">
                        <a:spcBef>
                          <a:spcPts val="550"/>
                        </a:spcBef>
                        <a:buClr>
                          <a:schemeClr val="accent1"/>
                        </a:buClr>
                        <a:buSzPct val="70000"/>
                        <a:buFont typeface="Wingdings 2" charset="2"/>
                        <a:defRPr sz="2200">
                          <a:solidFill>
                            <a:schemeClr val="tx1"/>
                          </a:solidFill>
                          <a:latin typeface="Tw Cen MT" charset="0"/>
                        </a:defRPr>
                      </a:lvl2pPr>
                      <a:lvl3pPr marL="1143000" indent="-228600">
                        <a:spcBef>
                          <a:spcPts val="500"/>
                        </a:spcBef>
                        <a:buClr>
                          <a:schemeClr val="accent2"/>
                        </a:buClr>
                        <a:buSzPct val="75000"/>
                        <a:buFont typeface="Wingdings" charset="2"/>
                        <a:defRPr sz="2100">
                          <a:solidFill>
                            <a:schemeClr val="tx1"/>
                          </a:solidFill>
                          <a:latin typeface="Tw Cen MT" charset="0"/>
                        </a:defRPr>
                      </a:lvl3pPr>
                      <a:lvl4pPr marL="1600200" indent="-228600">
                        <a:spcBef>
                          <a:spcPts val="400"/>
                        </a:spcBef>
                        <a:buClr>
                          <a:srgbClr val="DE6C36"/>
                        </a:buClr>
                        <a:buSzPct val="75000"/>
                        <a:buFont typeface="Wingdings" charset="2"/>
                        <a:defRPr>
                          <a:solidFill>
                            <a:schemeClr val="tx1"/>
                          </a:solidFill>
                          <a:latin typeface="Tw Cen MT" charset="0"/>
                        </a:defRPr>
                      </a:lvl4pPr>
                      <a:lvl5pPr marL="2057400" indent="-228600">
                        <a:spcBef>
                          <a:spcPts val="400"/>
                        </a:spcBef>
                        <a:buClr>
                          <a:srgbClr val="F9B639"/>
                        </a:buClr>
                        <a:buSzPct val="65000"/>
                        <a:buFont typeface="Wingdings" charset="2"/>
                        <a:defRPr>
                          <a:solidFill>
                            <a:schemeClr val="tx1"/>
                          </a:solidFill>
                          <a:latin typeface="Tw Cen MT" charset="0"/>
                        </a:defRPr>
                      </a:lvl5pPr>
                      <a:lvl6pPr marL="25146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6pPr>
                      <a:lvl7pPr marL="29718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7pPr>
                      <a:lvl8pPr marL="34290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8pPr>
                      <a:lvl9pPr marL="38862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800" b="0" i="0" u="none" strike="noStrike" cap="none" normalizeH="0" baseline="0">
                          <a:ln>
                            <a:noFill/>
                          </a:ln>
                          <a:solidFill>
                            <a:srgbClr val="000000"/>
                          </a:solidFill>
                          <a:effectLst/>
                          <a:latin typeface="Tw Cen MT" charset="0"/>
                        </a:rPr>
                        <a:t>23 Dec 2011</a:t>
                      </a:r>
                    </a:p>
                  </a:txBody>
                  <a:tcPr marL="91443" marR="91443"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CED4"/>
                    </a:solidFill>
                  </a:tcPr>
                </a:tc>
                <a:tc>
                  <a:txBody>
                    <a:bodyPr/>
                    <a:lstStyle>
                      <a:lvl1pPr>
                        <a:spcBef>
                          <a:spcPts val="700"/>
                        </a:spcBef>
                        <a:buClr>
                          <a:schemeClr val="accent2"/>
                        </a:buClr>
                        <a:buSzPct val="60000"/>
                        <a:buFont typeface="Wingdings" charset="2"/>
                        <a:defRPr sz="2500">
                          <a:solidFill>
                            <a:schemeClr val="tx1"/>
                          </a:solidFill>
                          <a:latin typeface="Tw Cen MT" charset="0"/>
                        </a:defRPr>
                      </a:lvl1pPr>
                      <a:lvl2pPr marL="742950" indent="-285750">
                        <a:spcBef>
                          <a:spcPts val="550"/>
                        </a:spcBef>
                        <a:buClr>
                          <a:schemeClr val="accent1"/>
                        </a:buClr>
                        <a:buSzPct val="70000"/>
                        <a:buFont typeface="Wingdings 2" charset="2"/>
                        <a:defRPr sz="2200">
                          <a:solidFill>
                            <a:schemeClr val="tx1"/>
                          </a:solidFill>
                          <a:latin typeface="Tw Cen MT" charset="0"/>
                        </a:defRPr>
                      </a:lvl2pPr>
                      <a:lvl3pPr marL="1143000" indent="-228600">
                        <a:spcBef>
                          <a:spcPts val="500"/>
                        </a:spcBef>
                        <a:buClr>
                          <a:schemeClr val="accent2"/>
                        </a:buClr>
                        <a:buSzPct val="75000"/>
                        <a:buFont typeface="Wingdings" charset="2"/>
                        <a:defRPr sz="2100">
                          <a:solidFill>
                            <a:schemeClr val="tx1"/>
                          </a:solidFill>
                          <a:latin typeface="Tw Cen MT" charset="0"/>
                        </a:defRPr>
                      </a:lvl3pPr>
                      <a:lvl4pPr marL="1600200" indent="-228600">
                        <a:spcBef>
                          <a:spcPts val="400"/>
                        </a:spcBef>
                        <a:buClr>
                          <a:srgbClr val="DE6C36"/>
                        </a:buClr>
                        <a:buSzPct val="75000"/>
                        <a:buFont typeface="Wingdings" charset="2"/>
                        <a:defRPr>
                          <a:solidFill>
                            <a:schemeClr val="tx1"/>
                          </a:solidFill>
                          <a:latin typeface="Tw Cen MT" charset="0"/>
                        </a:defRPr>
                      </a:lvl4pPr>
                      <a:lvl5pPr marL="2057400" indent="-228600">
                        <a:spcBef>
                          <a:spcPts val="400"/>
                        </a:spcBef>
                        <a:buClr>
                          <a:srgbClr val="F9B639"/>
                        </a:buClr>
                        <a:buSzPct val="65000"/>
                        <a:buFont typeface="Wingdings" charset="2"/>
                        <a:defRPr>
                          <a:solidFill>
                            <a:schemeClr val="tx1"/>
                          </a:solidFill>
                          <a:latin typeface="Tw Cen MT" charset="0"/>
                        </a:defRPr>
                      </a:lvl5pPr>
                      <a:lvl6pPr marL="25146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6pPr>
                      <a:lvl7pPr marL="29718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7pPr>
                      <a:lvl8pPr marL="34290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8pPr>
                      <a:lvl9pPr marL="38862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800" b="0" i="0" u="none" strike="noStrike" cap="none" normalizeH="0" baseline="0">
                          <a:ln>
                            <a:noFill/>
                          </a:ln>
                          <a:solidFill>
                            <a:srgbClr val="000000"/>
                          </a:solidFill>
                          <a:effectLst/>
                          <a:latin typeface="Tw Cen MT" charset="0"/>
                        </a:rPr>
                        <a:t>6.0</a:t>
                      </a:r>
                    </a:p>
                  </a:txBody>
                  <a:tcPr marL="91443" marR="91443"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CED4"/>
                    </a:solidFill>
                  </a:tcPr>
                </a:tc>
                <a:tc>
                  <a:txBody>
                    <a:bodyPr/>
                    <a:lstStyle>
                      <a:lvl1pPr>
                        <a:spcBef>
                          <a:spcPts val="700"/>
                        </a:spcBef>
                        <a:buClr>
                          <a:schemeClr val="accent2"/>
                        </a:buClr>
                        <a:buSzPct val="60000"/>
                        <a:buFont typeface="Wingdings" charset="2"/>
                        <a:defRPr sz="2500">
                          <a:solidFill>
                            <a:schemeClr val="tx1"/>
                          </a:solidFill>
                          <a:latin typeface="Tw Cen MT" charset="0"/>
                        </a:defRPr>
                      </a:lvl1pPr>
                      <a:lvl2pPr marL="742950" indent="-285750">
                        <a:spcBef>
                          <a:spcPts val="550"/>
                        </a:spcBef>
                        <a:buClr>
                          <a:schemeClr val="accent1"/>
                        </a:buClr>
                        <a:buSzPct val="70000"/>
                        <a:buFont typeface="Wingdings 2" charset="2"/>
                        <a:defRPr sz="2200">
                          <a:solidFill>
                            <a:schemeClr val="tx1"/>
                          </a:solidFill>
                          <a:latin typeface="Tw Cen MT" charset="0"/>
                        </a:defRPr>
                      </a:lvl2pPr>
                      <a:lvl3pPr marL="1143000" indent="-228600">
                        <a:spcBef>
                          <a:spcPts val="500"/>
                        </a:spcBef>
                        <a:buClr>
                          <a:schemeClr val="accent2"/>
                        </a:buClr>
                        <a:buSzPct val="75000"/>
                        <a:buFont typeface="Wingdings" charset="2"/>
                        <a:defRPr sz="2100">
                          <a:solidFill>
                            <a:schemeClr val="tx1"/>
                          </a:solidFill>
                          <a:latin typeface="Tw Cen MT" charset="0"/>
                        </a:defRPr>
                      </a:lvl3pPr>
                      <a:lvl4pPr marL="1600200" indent="-228600">
                        <a:spcBef>
                          <a:spcPts val="400"/>
                        </a:spcBef>
                        <a:buClr>
                          <a:srgbClr val="DE6C36"/>
                        </a:buClr>
                        <a:buSzPct val="75000"/>
                        <a:buFont typeface="Wingdings" charset="2"/>
                        <a:defRPr>
                          <a:solidFill>
                            <a:schemeClr val="tx1"/>
                          </a:solidFill>
                          <a:latin typeface="Tw Cen MT" charset="0"/>
                        </a:defRPr>
                      </a:lvl4pPr>
                      <a:lvl5pPr marL="2057400" indent="-228600">
                        <a:spcBef>
                          <a:spcPts val="400"/>
                        </a:spcBef>
                        <a:buClr>
                          <a:srgbClr val="F9B639"/>
                        </a:buClr>
                        <a:buSzPct val="65000"/>
                        <a:buFont typeface="Wingdings" charset="2"/>
                        <a:defRPr>
                          <a:solidFill>
                            <a:schemeClr val="tx1"/>
                          </a:solidFill>
                          <a:latin typeface="Tw Cen MT" charset="0"/>
                        </a:defRPr>
                      </a:lvl5pPr>
                      <a:lvl6pPr marL="25146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6pPr>
                      <a:lvl7pPr marL="29718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7pPr>
                      <a:lvl8pPr marL="34290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8pPr>
                      <a:lvl9pPr marL="38862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800" b="0" i="0" u="none" strike="noStrike" cap="none" normalizeH="0" baseline="0">
                          <a:ln>
                            <a:noFill/>
                          </a:ln>
                          <a:solidFill>
                            <a:srgbClr val="000000"/>
                          </a:solidFill>
                          <a:effectLst/>
                          <a:latin typeface="Tw Cen MT" charset="0"/>
                        </a:rPr>
                        <a:t>7</a:t>
                      </a:r>
                    </a:p>
                  </a:txBody>
                  <a:tcPr marL="91443" marR="91443"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CED4"/>
                    </a:solidFill>
                  </a:tcPr>
                </a:tc>
                <a:tc>
                  <a:txBody>
                    <a:bodyPr/>
                    <a:lstStyle>
                      <a:lvl1pPr>
                        <a:spcBef>
                          <a:spcPts val="700"/>
                        </a:spcBef>
                        <a:buClr>
                          <a:schemeClr val="accent2"/>
                        </a:buClr>
                        <a:buSzPct val="60000"/>
                        <a:buFont typeface="Wingdings" charset="2"/>
                        <a:defRPr sz="2500">
                          <a:solidFill>
                            <a:schemeClr val="tx1"/>
                          </a:solidFill>
                          <a:latin typeface="Tw Cen MT" charset="0"/>
                        </a:defRPr>
                      </a:lvl1pPr>
                      <a:lvl2pPr marL="742950" indent="-285750">
                        <a:spcBef>
                          <a:spcPts val="550"/>
                        </a:spcBef>
                        <a:buClr>
                          <a:schemeClr val="accent1"/>
                        </a:buClr>
                        <a:buSzPct val="70000"/>
                        <a:buFont typeface="Wingdings 2" charset="2"/>
                        <a:defRPr sz="2200">
                          <a:solidFill>
                            <a:schemeClr val="tx1"/>
                          </a:solidFill>
                          <a:latin typeface="Tw Cen MT" charset="0"/>
                        </a:defRPr>
                      </a:lvl2pPr>
                      <a:lvl3pPr marL="1143000" indent="-228600">
                        <a:spcBef>
                          <a:spcPts val="500"/>
                        </a:spcBef>
                        <a:buClr>
                          <a:schemeClr val="accent2"/>
                        </a:buClr>
                        <a:buSzPct val="75000"/>
                        <a:buFont typeface="Wingdings" charset="2"/>
                        <a:defRPr sz="2100">
                          <a:solidFill>
                            <a:schemeClr val="tx1"/>
                          </a:solidFill>
                          <a:latin typeface="Tw Cen MT" charset="0"/>
                        </a:defRPr>
                      </a:lvl3pPr>
                      <a:lvl4pPr marL="1600200" indent="-228600">
                        <a:spcBef>
                          <a:spcPts val="400"/>
                        </a:spcBef>
                        <a:buClr>
                          <a:srgbClr val="DE6C36"/>
                        </a:buClr>
                        <a:buSzPct val="75000"/>
                        <a:buFont typeface="Wingdings" charset="2"/>
                        <a:defRPr>
                          <a:solidFill>
                            <a:schemeClr val="tx1"/>
                          </a:solidFill>
                          <a:latin typeface="Tw Cen MT" charset="0"/>
                        </a:defRPr>
                      </a:lvl4pPr>
                      <a:lvl5pPr marL="2057400" indent="-228600">
                        <a:spcBef>
                          <a:spcPts val="400"/>
                        </a:spcBef>
                        <a:buClr>
                          <a:srgbClr val="F9B639"/>
                        </a:buClr>
                        <a:buSzPct val="65000"/>
                        <a:buFont typeface="Wingdings" charset="2"/>
                        <a:defRPr>
                          <a:solidFill>
                            <a:schemeClr val="tx1"/>
                          </a:solidFill>
                          <a:latin typeface="Tw Cen MT" charset="0"/>
                        </a:defRPr>
                      </a:lvl5pPr>
                      <a:lvl6pPr marL="25146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6pPr>
                      <a:lvl7pPr marL="29718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7pPr>
                      <a:lvl8pPr marL="34290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8pPr>
                      <a:lvl9pPr marL="3886200" indent="-228600" eaLnBrk="0" fontAlgn="base" hangingPunct="0">
                        <a:spcBef>
                          <a:spcPts val="400"/>
                        </a:spcBef>
                        <a:spcAft>
                          <a:spcPct val="0"/>
                        </a:spcAft>
                        <a:buClr>
                          <a:srgbClr val="F9B639"/>
                        </a:buClr>
                        <a:buSzPct val="65000"/>
                        <a:buFont typeface="Wingdings" charset="2"/>
                        <a:defRPr>
                          <a:solidFill>
                            <a:schemeClr val="tx1"/>
                          </a:solidFill>
                          <a:latin typeface="Tw Cen MT"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800" b="0" i="0" u="none" strike="noStrike" cap="none" normalizeH="0" baseline="0">
                          <a:ln>
                            <a:noFill/>
                          </a:ln>
                          <a:solidFill>
                            <a:srgbClr val="000000"/>
                          </a:solidFill>
                          <a:effectLst/>
                          <a:latin typeface="Tw Cen MT" charset="0"/>
                        </a:rPr>
                        <a:t>10 E</a:t>
                      </a:r>
                    </a:p>
                  </a:txBody>
                  <a:tcPr marL="91443" marR="91443"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CED4"/>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12775" y="228600"/>
            <a:ext cx="8153400" cy="990600"/>
          </a:xfrm>
        </p:spPr>
        <p:txBody>
          <a:bodyPr/>
          <a:lstStyle/>
          <a:p>
            <a:pPr eaLnBrk="1" hangingPunct="1"/>
            <a:r>
              <a:rPr lang="en-US" altLang="en-US" sz="4000" b="1"/>
              <a:t>KEY NZ CAT ISSUES</a:t>
            </a:r>
          </a:p>
        </p:txBody>
      </p:sp>
      <p:sp>
        <p:nvSpPr>
          <p:cNvPr id="32771" name="Rectangle 3"/>
          <p:cNvSpPr>
            <a:spLocks noGrp="1" noChangeArrowheads="1"/>
          </p:cNvSpPr>
          <p:nvPr>
            <p:ph sz="quarter" idx="1"/>
          </p:nvPr>
        </p:nvSpPr>
        <p:spPr>
          <a:xfrm>
            <a:off x="3182938" y="1700213"/>
            <a:ext cx="6121400" cy="4321175"/>
          </a:xfrm>
        </p:spPr>
        <p:txBody>
          <a:bodyPr/>
          <a:lstStyle/>
          <a:p>
            <a:pPr eaLnBrk="1" hangingPunct="1">
              <a:lnSpc>
                <a:spcPct val="150000"/>
              </a:lnSpc>
            </a:pPr>
            <a:r>
              <a:rPr lang="en-US" altLang="en-US" sz="2400" b="1"/>
              <a:t>Resourcing/Logistics</a:t>
            </a:r>
          </a:p>
          <a:p>
            <a:pPr eaLnBrk="1" hangingPunct="1">
              <a:lnSpc>
                <a:spcPct val="150000"/>
              </a:lnSpc>
            </a:pPr>
            <a:r>
              <a:rPr lang="en-US" altLang="en-US" sz="2400" b="1"/>
              <a:t>Allocation of Losses over Events</a:t>
            </a:r>
          </a:p>
          <a:p>
            <a:pPr eaLnBrk="1" hangingPunct="1">
              <a:lnSpc>
                <a:spcPct val="150000"/>
              </a:lnSpc>
            </a:pPr>
            <a:r>
              <a:rPr lang="en-US" altLang="en-US" sz="2400" b="1"/>
              <a:t>Code Upgrade/Seismic Strengthening</a:t>
            </a:r>
          </a:p>
          <a:p>
            <a:pPr eaLnBrk="1" hangingPunct="1">
              <a:lnSpc>
                <a:spcPct val="150000"/>
              </a:lnSpc>
            </a:pPr>
            <a:r>
              <a:rPr lang="en-US" altLang="en-US" sz="2400" b="1"/>
              <a:t>Coverage</a:t>
            </a:r>
          </a:p>
          <a:p>
            <a:pPr eaLnBrk="1" hangingPunct="1">
              <a:lnSpc>
                <a:spcPct val="150000"/>
              </a:lnSpc>
            </a:pPr>
            <a:r>
              <a:rPr lang="en-US" altLang="en-US" sz="2400" b="1"/>
              <a:t>EQC (Earthquake Commission)</a:t>
            </a:r>
          </a:p>
          <a:p>
            <a:pPr eaLnBrk="1" hangingPunct="1">
              <a:lnSpc>
                <a:spcPct val="150000"/>
              </a:lnSpc>
            </a:pPr>
            <a:r>
              <a:rPr lang="en-US" altLang="en-US" sz="2400" b="1"/>
              <a:t>Reinsurance</a:t>
            </a:r>
          </a:p>
          <a:p>
            <a:pPr eaLnBrk="1" hangingPunct="1">
              <a:lnSpc>
                <a:spcPct val="150000"/>
              </a:lnSpc>
            </a:pPr>
            <a:endParaRPr lang="en-US" altLang="en-US" sz="2800"/>
          </a:p>
          <a:p>
            <a:pPr eaLnBrk="1" hangingPunct="1">
              <a:lnSpc>
                <a:spcPct val="150000"/>
              </a:lnSpc>
            </a:pPr>
            <a:endParaRPr lang="en-US" altLang="en-US" sz="2800"/>
          </a:p>
        </p:txBody>
      </p:sp>
      <p:pic>
        <p:nvPicPr>
          <p:cNvPr id="32772" name="Picture 4" descr="Logo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688" y="6237288"/>
            <a:ext cx="221932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5" descr="\\redirection2\VDT2008R2\gpickles\My Documents\My Pictures\winner 2.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5805488"/>
            <a:ext cx="1404938"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6" descr="\\redirection2\VDT2008R2\bfitzgerald\My Documents\My Pictures\Photos for powerpoint for New Zealand cat\wUDKaTrfsKXKemTIh0fILJlXWJYtsmUTU1PS9PGRxM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75" y="2222500"/>
            <a:ext cx="3182938"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edian">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otalTime>1872</TotalTime>
  <Words>1323</Words>
  <Application>Microsoft Office PowerPoint</Application>
  <PresentationFormat>On-screen Show (4:3)</PresentationFormat>
  <Paragraphs>389</Paragraphs>
  <Slides>40</Slides>
  <Notes>7</Notes>
  <HiddenSlides>0</HiddenSlides>
  <MMClips>0</MMClip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Office Theme</vt:lpstr>
      <vt:lpstr>Median</vt:lpstr>
      <vt:lpstr>XIII International Risk Management Conference </vt:lpstr>
      <vt:lpstr>XIII International Risk Management Conference</vt:lpstr>
      <vt:lpstr>XIII International Risk Management Conference</vt:lpstr>
      <vt:lpstr> XIII International Risk Management Conference </vt:lpstr>
      <vt:lpstr>BACKGROUND DATA</vt:lpstr>
      <vt:lpstr>BACKGROUND – NEW ZEALAND SEISMICITY – CANTERBURY EARTHQUAKE SEQUENCE</vt:lpstr>
      <vt:lpstr>BACKGROUND - LOCATION OF EPICENTRES</vt:lpstr>
      <vt:lpstr>MAIN EQ EVENTS</vt:lpstr>
      <vt:lpstr>KEY NZ CAT ISSUES</vt:lpstr>
      <vt:lpstr>RESOURCING/LOGISTICS</vt:lpstr>
      <vt:lpstr>RESOURCING/LOGISTICS</vt:lpstr>
      <vt:lpstr>ALLOCATION</vt:lpstr>
      <vt:lpstr>ALLOCATION</vt:lpstr>
      <vt:lpstr>CODE UPGRADE/ SEISMIC STRENGTHENING</vt:lpstr>
      <vt:lpstr>CODE UPGRADE/ SEISMIC STRENGTHENING</vt:lpstr>
      <vt:lpstr>COVERAGE</vt:lpstr>
      <vt:lpstr>COVERAGE</vt:lpstr>
      <vt:lpstr> EQC (EARTHQAKE COMMISSION) </vt:lpstr>
      <vt:lpstr>REINSURANCE</vt:lpstr>
      <vt:lpstr>REINSURANCE</vt:lpstr>
      <vt:lpstr>  KEY REASONS FOR PROLONGED CAT IN NZ  </vt:lpstr>
      <vt:lpstr>  KEY REASONS FOR PROLONGED CAT IN NZ - continued  </vt:lpstr>
      <vt:lpstr>  RISKS FOR FUTURE CATS IN OTHER TERRITORIES BASED ON NZ EXPERIENCES  </vt:lpstr>
      <vt:lpstr>  RISKS FOR FUTURE CATS IN OTHER TERRITORIES BASED ON NZ EXPERIENCES - continued  </vt:lpstr>
      <vt:lpstr>  SOME POTENTIAL ADVERSE EFFECTS FOR INSURERS  </vt:lpstr>
      <vt:lpstr>XIII International Risk Management Conference</vt:lpstr>
      <vt:lpstr>XIII International Risk Management Conference</vt:lpstr>
      <vt:lpstr>XIII International Risk Management Conference</vt:lpstr>
      <vt:lpstr>XIII International Risk Management Conference   THANK YOU  Any questions?</vt:lpstr>
      <vt:lpstr>CAT PLANNING FCL MENU OF SERVICES</vt:lpstr>
      <vt:lpstr>CAT PLANNING FCL MENU OF SERVICES</vt:lpstr>
      <vt:lpstr>CAT PLANNING FCL MENU OF SERVICES</vt:lpstr>
      <vt:lpstr>CAT PLANNING FCL MENU OF SERVICES</vt:lpstr>
      <vt:lpstr>XIII International Risk Management Conference</vt:lpstr>
      <vt:lpstr>XIII International Risk Management Conference</vt:lpstr>
      <vt:lpstr>XIII International Risk Management Conference</vt:lpstr>
      <vt:lpstr>XIII International Risk Management Conference</vt:lpstr>
      <vt:lpstr>XIII International Risk Management Conference</vt:lpstr>
      <vt:lpstr>XIII International Risk Management Conference</vt:lpstr>
      <vt:lpstr>CONTACT</vt:lpstr>
    </vt:vector>
  </TitlesOfParts>
  <Company>Unicorn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kemerson</dc:creator>
  <cp:lastModifiedBy>Bev Fitzgerald</cp:lastModifiedBy>
  <cp:revision>172</cp:revision>
  <cp:lastPrinted>2017-01-16T17:39:43Z</cp:lastPrinted>
  <dcterms:created xsi:type="dcterms:W3CDTF">2008-11-14T11:18:17Z</dcterms:created>
  <dcterms:modified xsi:type="dcterms:W3CDTF">2017-06-02T09:46:38Z</dcterms:modified>
</cp:coreProperties>
</file>